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82" r:id="rId2"/>
    <p:sldMasterId id="2147483794" r:id="rId3"/>
    <p:sldMasterId id="2147483826" r:id="rId4"/>
    <p:sldMasterId id="2147483852" r:id="rId5"/>
    <p:sldMasterId id="2147483870" r:id="rId6"/>
    <p:sldMasterId id="2147483886" r:id="rId7"/>
    <p:sldMasterId id="2147483898" r:id="rId8"/>
    <p:sldMasterId id="2147483916" r:id="rId9"/>
    <p:sldMasterId id="2147483929" r:id="rId10"/>
    <p:sldMasterId id="2147483962" r:id="rId11"/>
  </p:sldMasterIdLst>
  <p:notesMasterIdLst>
    <p:notesMasterId r:id="rId31"/>
  </p:notesMasterIdLst>
  <p:sldIdLst>
    <p:sldId id="819" r:id="rId12"/>
    <p:sldId id="256" r:id="rId13"/>
    <p:sldId id="257" r:id="rId14"/>
    <p:sldId id="906" r:id="rId15"/>
    <p:sldId id="261" r:id="rId16"/>
    <p:sldId id="273" r:id="rId17"/>
    <p:sldId id="274" r:id="rId18"/>
    <p:sldId id="909" r:id="rId19"/>
    <p:sldId id="907" r:id="rId20"/>
    <p:sldId id="269" r:id="rId21"/>
    <p:sldId id="910" r:id="rId22"/>
    <p:sldId id="908" r:id="rId23"/>
    <p:sldId id="270" r:id="rId24"/>
    <p:sldId id="266" r:id="rId25"/>
    <p:sldId id="911" r:id="rId26"/>
    <p:sldId id="262" r:id="rId27"/>
    <p:sldId id="265" r:id="rId28"/>
    <p:sldId id="912" r:id="rId29"/>
    <p:sldId id="7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AB0"/>
    <a:srgbClr val="9966FF"/>
    <a:srgbClr val="3333FF"/>
    <a:srgbClr val="CC66FF"/>
    <a:srgbClr val="581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383" autoAdjust="0"/>
  </p:normalViewPr>
  <p:slideViewPr>
    <p:cSldViewPr snapToGrid="0">
      <p:cViewPr>
        <p:scale>
          <a:sx n="116" d="100"/>
          <a:sy n="116" d="100"/>
        </p:scale>
        <p:origin x="-1500"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5FB38-430E-456E-9EE8-0CC61CADD75C}" type="datetimeFigureOut">
              <a:rPr lang="en-AU" smtClean="0"/>
              <a:t>18/05/2021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0359E-513B-49DF-AD98-AFC572EB7A68}" type="slidenum">
              <a:rPr lang="en-AU" smtClean="0"/>
              <a:t>‹#›</a:t>
            </a:fld>
            <a:endParaRPr lang="en-AU"/>
          </a:p>
        </p:txBody>
      </p:sp>
    </p:spTree>
    <p:extLst>
      <p:ext uri="{BB962C8B-B14F-4D97-AF65-F5344CB8AC3E}">
        <p14:creationId xmlns:p14="http://schemas.microsoft.com/office/powerpoint/2010/main" val="39461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205035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3" name="Footer Placeholder 2"/>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1DAEF683-4FCC-4074-ACC3-9DC91EB2E22B}"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31365861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457777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5442882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2386613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3763576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3649839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426240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1266216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01785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5931834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6834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98FA3AC8-FBFA-497D-9F1F-90AA88E6561F}"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865301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1008115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7978596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11870399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7BFB2-9422-814B-812D-E0135681675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14934095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7BFB2-9422-814B-812D-E0135681675F}"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30430355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26080638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30202819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1574044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7BFB2-9422-814B-812D-E0135681675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4058015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7BFB2-9422-814B-812D-E0135681675F}"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332697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2A8E276F-37E2-4267-A01F-4A496C54A3B8}"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32964754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1260794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32536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8152613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29963929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38862491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22104974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7BFB2-9422-814B-812D-E0135681675F}"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ECB86-6D21-DF45-8262-6FF1953F4A31}" type="slidenum">
              <a:rPr lang="en-US" smtClean="0"/>
              <a:t>‹#›</a:t>
            </a:fld>
            <a:endParaRPr lang="en-US"/>
          </a:p>
        </p:txBody>
      </p:sp>
    </p:spTree>
    <p:extLst>
      <p:ext uri="{BB962C8B-B14F-4D97-AF65-F5344CB8AC3E}">
        <p14:creationId xmlns:p14="http://schemas.microsoft.com/office/powerpoint/2010/main" val="36280697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22074375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2256552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30947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E11B680C-8C52-46E1-A825-41C060E3115F}"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228654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6715797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0130870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8843004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7089817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4267307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5689971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094684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5549530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17854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7DC81CF7-29EA-4A20-9C84-B90251A994B7}"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17418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198090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23884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63073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79522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82148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2961010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767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665028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91522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004023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790306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57782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79358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1775199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989310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6892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D8BD707-D9CF-40AE-B4C6-C98DA3205C09}" type="datetimeFigureOut">
              <a:rPr lang="en-US">
                <a:solidFill>
                  <a:prstClr val="black"/>
                </a:solidFill>
                <a:cs typeface="Arial" charset="0"/>
              </a:rPr>
              <a:pPr/>
              <a:t>5/18/2021</a:t>
            </a:fld>
            <a:endParaRPr lang="en-US">
              <a:solidFill>
                <a:prstClr val="black"/>
              </a:solidFill>
              <a:cs typeface="Arial" charset="0"/>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707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127611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817531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12027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580941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356270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015748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527472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820695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93378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9114"/>
            <a:ext cx="7765322" cy="5102088"/>
          </a:xfrm>
        </p:spPr>
        <p:txBody>
          <a:bodyPr/>
          <a:lstStyle>
            <a:lvl1pPr>
              <a:lnSpc>
                <a:spcPct val="150000"/>
              </a:lnSpc>
              <a:defRPr/>
            </a:lvl1pPr>
          </a:lstStyle>
          <a:p>
            <a:pPr lvl="0"/>
            <a:r>
              <a:rPr lang="en-US"/>
              <a:t>Click to edit Master text styles</a:t>
            </a:r>
          </a:p>
        </p:txBody>
      </p:sp>
      <p:sp>
        <p:nvSpPr>
          <p:cNvPr id="4" name="Round Diagonal Corner Rectangle 3"/>
          <p:cNvSpPr/>
          <p:nvPr userDrawn="1"/>
        </p:nvSpPr>
        <p:spPr>
          <a:xfrm>
            <a:off x="7153835" y="6400800"/>
            <a:ext cx="1976718" cy="447772"/>
          </a:xfrm>
          <a:prstGeom prst="round2DiagRect">
            <a:avLst>
              <a:gd name="adj1" fmla="val 33648"/>
              <a:gd name="adj2" fmla="val 0"/>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solidFill>
                  <a:prstClr val="white"/>
                </a:solidFill>
                <a:effectLst>
                  <a:outerShdw blurRad="38100" dist="38100" dir="2700000" algn="tl">
                    <a:srgbClr val="000000">
                      <a:alpha val="43137"/>
                    </a:srgbClr>
                  </a:outerShdw>
                </a:effectLst>
              </a:rPr>
              <a:t>E3 2019</a:t>
            </a:r>
          </a:p>
        </p:txBody>
      </p:sp>
    </p:spTree>
    <p:extLst>
      <p:ext uri="{BB962C8B-B14F-4D97-AF65-F5344CB8AC3E}">
        <p14:creationId xmlns:p14="http://schemas.microsoft.com/office/powerpoint/2010/main" val="30735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WCI 4093 PowerPoint 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400" b="1" i="0" cap="all" baseline="0">
                <a:solidFill>
                  <a:srgbClr val="5E2045"/>
                </a:solidFill>
                <a:effectLst>
                  <a:outerShdw blurRad="12700" dist="38100" dir="3000000" algn="tl">
                    <a:schemeClr val="bg1">
                      <a:alpha val="80000"/>
                    </a:schemeClr>
                  </a:outerShdw>
                </a:effectLst>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10"/>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D51DA007-67C2-4DD1-8DDF-DD32313B781F}"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5719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Footer Placeholder 4"/>
          <p:cNvSpPr>
            <a:spLocks noGrp="1"/>
          </p:cNvSpPr>
          <p:nvPr>
            <p:ph type="ftr" sz="quarter" idx="11"/>
          </p:nvPr>
        </p:nvSpPr>
        <p:spPr>
          <a:xfrm>
            <a:off x="914400" y="4323846"/>
            <a:ext cx="48806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6057900" y="1430867"/>
            <a:ext cx="2171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231284283"/>
      </p:ext>
    </p:extLst>
  </p:cSld>
  <p:clrMapOvr>
    <a:masterClrMapping/>
  </p:clrMapOvr>
  <p:extLst>
    <p:ext uri="{DCECCB84-F9BA-43D5-87BE-67443E8EF086}">
      <p15:sldGuideLst xmlns=""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33891-D5E7-4C7B-BF1D-E855E53CB5A8}" type="slidenum">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986920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066681993"/>
      </p:ext>
    </p:extLst>
  </p:cSld>
  <p:clrMapOvr>
    <a:masterClrMapping/>
  </p:clrMapOvr>
  <p:extLst>
    <p:ext uri="{DCECCB84-F9BA-43D5-87BE-67443E8EF086}">
      <p15:sldGuideLst xmlns=""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167673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021603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841732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A50FA-ECED-46E9-BC9F-DFE48D26C5F8}" type="datetimeFigureOut">
              <a:rPr kumimoji="0" lang="en-AU"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18/05/2021</a:t>
            </a:fld>
            <a:endParaRPr kumimoji="0" lang="en-AU"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EAEB0-2DA0-4E6C-986B-9BC058209E48}" type="slidenum">
              <a:rPr kumimoji="0" lang="en-AU"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581996942"/>
      </p:ext>
    </p:extLst>
  </p:cSld>
  <p:clrMapOvr>
    <a:masterClrMapping/>
  </p:clrMapOvr>
  <p:extLst>
    <p:ext uri="{DCECCB84-F9BA-43D5-87BE-67443E8EF086}">
      <p15:sldGuideLst xmlns=""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975718756"/>
      </p:ext>
    </p:extLst>
  </p:cSld>
  <p:clrMapOvr>
    <a:masterClrMapping/>
  </p:clrMapOvr>
  <p:extLst>
    <p:ext uri="{DCECCB84-F9BA-43D5-87BE-67443E8EF086}">
      <p15:sldGuideLst xmlns=""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1641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33830-2244-49AE-BC4A-47F415C177C6}"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38151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842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465260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9438"/>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105900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8884"/>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Tree>
    <p:extLst>
      <p:ext uri="{BB962C8B-B14F-4D97-AF65-F5344CB8AC3E}">
        <p14:creationId xmlns:p14="http://schemas.microsoft.com/office/powerpoint/2010/main" val="2322374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228651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959336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397569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4174577910"/>
      </p:ext>
    </p:extLst>
  </p:cSld>
  <p:clrMapOvr>
    <a:masterClrMapping/>
  </p:clrMapOvr>
  <p:extLst>
    <p:ext uri="{DCECCB84-F9BA-43D5-87BE-67443E8EF086}">
      <p15:sldGuideLst xmlns=""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2277835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454010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12708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25B30E37-2AF5-4139-B1D4-BD8BF5749B30}"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4116157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890286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667968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864737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526274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9497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833372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983815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703267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455465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9114"/>
            <a:ext cx="7765322" cy="5102088"/>
          </a:xfrm>
        </p:spPr>
        <p:txBody>
          <a:bodyPr/>
          <a:lstStyle>
            <a:lvl1pPr>
              <a:lnSpc>
                <a:spcPct val="150000"/>
              </a:lnSpc>
              <a:defRPr/>
            </a:lvl1pPr>
          </a:lstStyle>
          <a:p>
            <a:pPr lvl="0"/>
            <a:r>
              <a:rPr lang="en-US"/>
              <a:t>Click to edit Master text styles</a:t>
            </a:r>
          </a:p>
        </p:txBody>
      </p:sp>
      <p:sp>
        <p:nvSpPr>
          <p:cNvPr id="4" name="Round Diagonal Corner Rectangle 3"/>
          <p:cNvSpPr/>
          <p:nvPr userDrawn="1"/>
        </p:nvSpPr>
        <p:spPr>
          <a:xfrm>
            <a:off x="7153835" y="6400800"/>
            <a:ext cx="1976718" cy="447772"/>
          </a:xfrm>
          <a:prstGeom prst="round2DiagRect">
            <a:avLst>
              <a:gd name="adj1" fmla="val 33648"/>
              <a:gd name="adj2" fmla="val 0"/>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solidFill>
                  <a:prstClr val="white"/>
                </a:solidFill>
                <a:effectLst>
                  <a:outerShdw blurRad="38100" dist="38100" dir="2700000" algn="tl">
                    <a:srgbClr val="000000">
                      <a:alpha val="43137"/>
                    </a:srgbClr>
                  </a:outerShdw>
                </a:effectLst>
              </a:rPr>
              <a:t>E3 2019</a:t>
            </a:r>
          </a:p>
        </p:txBody>
      </p:sp>
    </p:spTree>
    <p:extLst>
      <p:ext uri="{BB962C8B-B14F-4D97-AF65-F5344CB8AC3E}">
        <p14:creationId xmlns:p14="http://schemas.microsoft.com/office/powerpoint/2010/main" val="16327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7D28974C-F249-4AFB-B392-70F44E0B0C54}"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5932198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6900" indent="0">
              <a:buNone/>
              <a:defRPr sz="4000">
                <a:effectLst/>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17338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730381"/>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364746"/>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653487"/>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352986"/>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00086"/>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70714"/>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312029"/>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73396"/>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715597"/>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8" name="Footer Placeholder 7"/>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1FFCE77C-F0C2-41C7-9346-DD1214735E45}"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590251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09264"/>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810391"/>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Footer Placeholder 4"/>
          <p:cNvSpPr>
            <a:spLocks noGrp="1"/>
          </p:cNvSpPr>
          <p:nvPr>
            <p:ph type="ftr" sz="quarter" idx="11"/>
          </p:nvPr>
        </p:nvSpPr>
        <p:spPr>
          <a:xfrm>
            <a:off x="914400" y="4323846"/>
            <a:ext cx="48806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6057900" y="1430867"/>
            <a:ext cx="2171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951517907"/>
      </p:ext>
    </p:extLst>
  </p:cSld>
  <p:clrMapOvr>
    <a:masterClrMapping/>
  </p:clrMapOvr>
  <p:extLst>
    <p:ext uri="{DCECCB84-F9BA-43D5-87BE-67443E8EF086}">
      <p15:sldGuideLst xmlns=""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33891-D5E7-4C7B-BF1D-E855E53CB5A8}" type="slidenum">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46006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65331525"/>
      </p:ext>
    </p:extLst>
  </p:cSld>
  <p:clrMapOvr>
    <a:masterClrMapping/>
  </p:clrMapOvr>
  <p:extLst>
    <p:ext uri="{DCECCB84-F9BA-43D5-87BE-67443E8EF086}">
      <p15:sldGuideLst xmlns=""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3929702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7787146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1223705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A50FA-ECED-46E9-BC9F-DFE48D26C5F8}" type="datetimeFigureOut">
              <a:rPr kumimoji="0" lang="en-AU"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18/05/2021</a:t>
            </a:fld>
            <a:endParaRPr kumimoji="0" lang="en-AU"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EAEB0-2DA0-4E6C-986B-9BC058209E48}" type="slidenum">
              <a:rPr kumimoji="0" lang="en-AU"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461678528"/>
      </p:ext>
    </p:extLst>
  </p:cSld>
  <p:clrMapOvr>
    <a:masterClrMapping/>
  </p:clrMapOvr>
  <p:extLst>
    <p:ext uri="{DCECCB84-F9BA-43D5-87BE-67443E8EF086}">
      <p15:sldGuideLst xmlns=""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39643388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4" name="Footer Placeholder 3"/>
          <p:cNvSpPr>
            <a:spLocks noGrp="1"/>
          </p:cNvSpPr>
          <p:nvPr>
            <p:ph type="ftr" sz="quarter" idx="11"/>
          </p:nvPr>
        </p:nvSpPr>
        <p:spPr>
          <a:xfrm>
            <a:off x="468313" y="6356350"/>
            <a:ext cx="5551487" cy="365125"/>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smtClean="0"/>
            </a:lvl1pPr>
          </a:lstStyle>
          <a:p>
            <a:pPr eaLnBrk="0" fontAlgn="base" hangingPunct="0">
              <a:spcBef>
                <a:spcPct val="0"/>
              </a:spcBef>
              <a:spcAft>
                <a:spcPct val="0"/>
              </a:spcAft>
              <a:defRPr/>
            </a:pPr>
            <a:fld id="{29436707-D203-4485-9D04-3841125558FB}" type="slidenum">
              <a:rPr lang="en-US" altLang="en-US">
                <a:solidFill>
                  <a:prstClr val="black"/>
                </a:solidFill>
                <a:latin typeface="Arial" charset="0"/>
                <a:cs typeface="Arial" charset="0"/>
              </a:rPr>
              <a:pPr eaLnBrk="0" fontAlgn="base" hangingPunct="0">
                <a:spcBef>
                  <a:spcPct val="0"/>
                </a:spcBef>
                <a:spcAft>
                  <a:spcPct val="0"/>
                </a:spcAft>
                <a:defRPr/>
              </a:pPr>
              <a:t>‹#›</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193412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7038294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33830-2244-49AE-BC4A-47F415C177C6}"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496344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046479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9438"/>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834962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8884"/>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Tree>
    <p:extLst>
      <p:ext uri="{BB962C8B-B14F-4D97-AF65-F5344CB8AC3E}">
        <p14:creationId xmlns:p14="http://schemas.microsoft.com/office/powerpoint/2010/main" val="20617354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6564943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958879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5618969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545366442"/>
      </p:ext>
    </p:extLst>
  </p:cSld>
  <p:clrMapOvr>
    <a:masterClrMapping/>
  </p:clrMapOvr>
  <p:extLst>
    <p:ext uri="{DCECCB84-F9BA-43D5-87BE-67443E8EF086}">
      <p15:sldGuideLst xmlns=""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836203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3.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5.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4.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7.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8.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0" descr="CWCI 4093 PowerPoint Content n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5" name="Footer Placeholder 4"/>
          <p:cNvSpPr>
            <a:spLocks noGrp="1"/>
          </p:cNvSpPr>
          <p:nvPr>
            <p:ph type="ftr" sz="quarter" idx="3"/>
          </p:nvPr>
        </p:nvSpPr>
        <p:spPr>
          <a:xfrm>
            <a:off x="467544" y="6356352"/>
            <a:ext cx="2895600" cy="365125"/>
          </a:xfrm>
          <a:prstGeom prst="rect">
            <a:avLst/>
          </a:prstGeom>
        </p:spPr>
        <p:txBody>
          <a:bodyPr vert="horz" lIns="91440" tIns="45720" rIns="91440" bIns="45720" rtlCol="0" anchor="ctr"/>
          <a:lstStyle>
            <a:lvl1pPr algn="l">
              <a:defRPr sz="900" b="1">
                <a:solidFill>
                  <a:schemeClr val="tx1">
                    <a:tint val="75000"/>
                  </a:schemeClr>
                </a:solidFill>
              </a:defRPr>
            </a:lvl1pPr>
          </a:lstStyle>
          <a:p>
            <a:r>
              <a:rPr lang="en-AU" dirty="0">
                <a:solidFill>
                  <a:prstClr val="black">
                    <a:tint val="75000"/>
                  </a:prstClr>
                </a:solidFill>
                <a:cs typeface="Arial" charset="0"/>
              </a:rPr>
              <a:t>CWCI  E3 2014 – Enriched in Christ</a:t>
            </a:r>
          </a:p>
        </p:txBody>
      </p:sp>
      <p:sp>
        <p:nvSpPr>
          <p:cNvPr id="6" name="Slide Number Placeholder 5"/>
          <p:cNvSpPr>
            <a:spLocks noGrp="1"/>
          </p:cNvSpPr>
          <p:nvPr>
            <p:ph type="sldNum" sz="quarter" idx="4"/>
          </p:nvPr>
        </p:nvSpPr>
        <p:spPr>
          <a:xfrm>
            <a:off x="6156177" y="6356352"/>
            <a:ext cx="253062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solidFill>
                  <a:prstClr val="black">
                    <a:tint val="75000"/>
                  </a:prstClr>
                </a:solidFill>
                <a:cs typeface="Arial" charset="0"/>
              </a:rPr>
              <a:t>USED BY PERMISSION CCLI No: 87486</a:t>
            </a:r>
            <a:endParaRPr lang="en-AU" dirty="0">
              <a:solidFill>
                <a:prstClr val="black">
                  <a:tint val="75000"/>
                </a:prstClr>
              </a:solidFill>
              <a:cs typeface="Arial" charset="0"/>
            </a:endParaRPr>
          </a:p>
        </p:txBody>
      </p:sp>
    </p:spTree>
    <p:extLst>
      <p:ext uri="{BB962C8B-B14F-4D97-AF65-F5344CB8AC3E}">
        <p14:creationId xmlns:p14="http://schemas.microsoft.com/office/powerpoint/2010/main" val="1207080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685800" rtl="0" eaLnBrk="1" latinLnBrk="0" hangingPunct="1">
        <a:spcBef>
          <a:spcPct val="0"/>
        </a:spcBef>
        <a:buNone/>
        <a:defRPr sz="3300" b="1"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30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F7BFB2-9422-814B-812D-E0135681675F}" type="datetimeFigureOut">
              <a:rPr lang="en-US" smtClean="0"/>
              <a:t>5/18/2021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11ECB86-6D21-DF45-8262-6FF1953F4A31}" type="slidenum">
              <a:rPr lang="en-US" smtClean="0"/>
              <a:t>‹#›</a:t>
            </a:fld>
            <a:endParaRPr lang="en-US"/>
          </a:p>
        </p:txBody>
      </p:sp>
    </p:spTree>
    <p:extLst>
      <p:ext uri="{BB962C8B-B14F-4D97-AF65-F5344CB8AC3E}">
        <p14:creationId xmlns:p14="http://schemas.microsoft.com/office/powerpoint/2010/main" val="3305845747"/>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9427" y="5624945"/>
            <a:ext cx="1751590" cy="1238296"/>
          </a:xfrm>
          <a:prstGeom prst="rect">
            <a:avLst/>
          </a:prstGeom>
        </p:spPr>
      </p:pic>
    </p:spTree>
    <p:extLst>
      <p:ext uri="{BB962C8B-B14F-4D97-AF65-F5344CB8AC3E}">
        <p14:creationId xmlns:p14="http://schemas.microsoft.com/office/powerpoint/2010/main" val="80146243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CWCI 4093 PowerPoint Content no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2086070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l" rtl="0" eaLnBrk="0" fontAlgn="base" hangingPunct="0">
        <a:spcBef>
          <a:spcPct val="0"/>
        </a:spcBef>
        <a:spcAft>
          <a:spcPct val="0"/>
        </a:spcAft>
        <a:defRPr sz="4400" b="1" kern="1200">
          <a:solidFill>
            <a:schemeClr val="tx1"/>
          </a:solidFill>
          <a:effectLst>
            <a:outerShdw blurRad="38100" dist="38100" dir="2700000" algn="tl">
              <a:srgbClr val="000000">
                <a:alpha val="43137"/>
              </a:srgbClr>
            </a:outerShdw>
          </a:effectLst>
          <a:latin typeface="Corbel" pitchFamily="34" charset="0"/>
          <a:ea typeface="+mj-ea"/>
          <a:cs typeface="+mj-cs"/>
        </a:defRPr>
      </a:lvl1pPr>
      <a:lvl2pPr algn="l" rtl="0" eaLnBrk="0" fontAlgn="base" hangingPunct="0">
        <a:spcBef>
          <a:spcPct val="0"/>
        </a:spcBef>
        <a:spcAft>
          <a:spcPct val="0"/>
        </a:spcAft>
        <a:defRPr sz="4400" b="1">
          <a:solidFill>
            <a:schemeClr val="tx1"/>
          </a:solidFill>
          <a:latin typeface="Corbel" pitchFamily="34" charset="0"/>
        </a:defRPr>
      </a:lvl2pPr>
      <a:lvl3pPr algn="l" rtl="0" eaLnBrk="0" fontAlgn="base" hangingPunct="0">
        <a:spcBef>
          <a:spcPct val="0"/>
        </a:spcBef>
        <a:spcAft>
          <a:spcPct val="0"/>
        </a:spcAft>
        <a:defRPr sz="4400" b="1">
          <a:solidFill>
            <a:schemeClr val="tx1"/>
          </a:solidFill>
          <a:latin typeface="Corbel" pitchFamily="34" charset="0"/>
        </a:defRPr>
      </a:lvl3pPr>
      <a:lvl4pPr algn="l" rtl="0" eaLnBrk="0" fontAlgn="base" hangingPunct="0">
        <a:spcBef>
          <a:spcPct val="0"/>
        </a:spcBef>
        <a:spcAft>
          <a:spcPct val="0"/>
        </a:spcAft>
        <a:defRPr sz="4400" b="1">
          <a:solidFill>
            <a:schemeClr val="tx1"/>
          </a:solidFill>
          <a:latin typeface="Corbel" pitchFamily="34" charset="0"/>
        </a:defRPr>
      </a:lvl4pPr>
      <a:lvl5pPr algn="l" rtl="0" eaLnBrk="0" fontAlgn="base" hangingPunct="0">
        <a:spcBef>
          <a:spcPct val="0"/>
        </a:spcBef>
        <a:spcAft>
          <a:spcPct val="0"/>
        </a:spcAft>
        <a:defRPr sz="4400" b="1">
          <a:solidFill>
            <a:schemeClr val="tx1"/>
          </a:solidFill>
          <a:latin typeface="Corbel" pitchFamily="34" charset="0"/>
        </a:defRPr>
      </a:lvl5pPr>
      <a:lvl6pPr marL="457200" algn="l" rtl="0" fontAlgn="base">
        <a:spcBef>
          <a:spcPct val="0"/>
        </a:spcBef>
        <a:spcAft>
          <a:spcPct val="0"/>
        </a:spcAft>
        <a:defRPr sz="4400" b="1">
          <a:solidFill>
            <a:schemeClr val="tx1"/>
          </a:solidFill>
          <a:latin typeface="Corbel" pitchFamily="34" charset="0"/>
        </a:defRPr>
      </a:lvl6pPr>
      <a:lvl7pPr marL="914400" algn="l" rtl="0" fontAlgn="base">
        <a:spcBef>
          <a:spcPct val="0"/>
        </a:spcBef>
        <a:spcAft>
          <a:spcPct val="0"/>
        </a:spcAft>
        <a:defRPr sz="4400" b="1">
          <a:solidFill>
            <a:schemeClr val="tx1"/>
          </a:solidFill>
          <a:latin typeface="Corbel" pitchFamily="34" charset="0"/>
        </a:defRPr>
      </a:lvl7pPr>
      <a:lvl8pPr marL="1371600" algn="l" rtl="0" fontAlgn="base">
        <a:spcBef>
          <a:spcPct val="0"/>
        </a:spcBef>
        <a:spcAft>
          <a:spcPct val="0"/>
        </a:spcAft>
        <a:defRPr sz="4400" b="1">
          <a:solidFill>
            <a:schemeClr val="tx1"/>
          </a:solidFill>
          <a:latin typeface="Corbel" pitchFamily="34" charset="0"/>
        </a:defRPr>
      </a:lvl8pPr>
      <a:lvl9pPr marL="1828800" algn="l" rtl="0" fontAlgn="base">
        <a:spcBef>
          <a:spcPct val="0"/>
        </a:spcBef>
        <a:spcAft>
          <a:spcPct val="0"/>
        </a:spcAft>
        <a:defRPr sz="4400" b="1">
          <a:solidFill>
            <a:schemeClr val="tx1"/>
          </a:solidFill>
          <a:latin typeface="Corbel" pitchFamily="34" charset="0"/>
        </a:defRPr>
      </a:lvl9pPr>
    </p:titleStyle>
    <p:bodyStyle>
      <a:lvl1pPr marL="342900" indent="-342900" algn="l" rtl="0" eaLnBrk="0" fontAlgn="base" hangingPunct="0">
        <a:spcBef>
          <a:spcPct val="20000"/>
        </a:spcBef>
        <a:spcAft>
          <a:spcPct val="0"/>
        </a:spcAft>
        <a:buFont typeface="Arial" charset="0"/>
        <a:buChar char="•"/>
        <a:defRPr sz="4000" kern="120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rbel"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rbe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58001" y="5232945"/>
            <a:ext cx="2293016" cy="1621060"/>
          </a:xfrm>
          <a:prstGeom prst="rect">
            <a:avLst/>
          </a:prstGeom>
        </p:spPr>
      </p:pic>
    </p:spTree>
    <p:extLst>
      <p:ext uri="{BB962C8B-B14F-4D97-AF65-F5344CB8AC3E}">
        <p14:creationId xmlns:p14="http://schemas.microsoft.com/office/powerpoint/2010/main" val="138051344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37379" y="5501147"/>
            <a:ext cx="1913638" cy="1352857"/>
          </a:xfrm>
          <a:prstGeom prst="rect">
            <a:avLst/>
          </a:prstGeom>
        </p:spPr>
      </p:pic>
    </p:spTree>
    <p:extLst>
      <p:ext uri="{BB962C8B-B14F-4D97-AF65-F5344CB8AC3E}">
        <p14:creationId xmlns:p14="http://schemas.microsoft.com/office/powerpoint/2010/main" val="332303417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594360" y="764373"/>
            <a:ext cx="795528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Century Gothic" panose="020B0502020202020204"/>
                <a:ea typeface="+mn-ea"/>
                <a:cs typeface="+mn-cs"/>
              </a:rPr>
              <a:t>CWCI  E3 2019 – Stretching into the Future</a:t>
            </a:r>
            <a:endPar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CF4E0E3-55BB-4B36-AE19-F6C8E13134EC}" type="slidenum">
              <a:rPr kumimoji="0" lang="en-US" alt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panose="020B0604020202020204" pitchFamily="34" charset="0"/>
            </a:endParaRPr>
          </a:p>
        </p:txBody>
      </p:sp>
      <p:pic>
        <p:nvPicPr>
          <p:cNvPr id="10" name="Picture 9">
            <a:extLst>
              <a:ext uri="{FF2B5EF4-FFF2-40B4-BE49-F238E27FC236}">
                <a16:creationId xmlns="" xmlns:a16="http://schemas.microsoft.com/office/drawing/2014/main" id="{488A951E-7420-4F59-9A42-182C82C0F9D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858001" y="5232945"/>
            <a:ext cx="2293016" cy="1621060"/>
          </a:xfrm>
          <a:prstGeom prst="rect">
            <a:avLst/>
          </a:prstGeom>
        </p:spPr>
      </p:pic>
    </p:spTree>
    <p:extLst>
      <p:ext uri="{BB962C8B-B14F-4D97-AF65-F5344CB8AC3E}">
        <p14:creationId xmlns:p14="http://schemas.microsoft.com/office/powerpoint/2010/main" val="18241642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r" defTabSz="914400" rtl="0" eaLnBrk="1" latinLnBrk="0" hangingPunct="1">
        <a:lnSpc>
          <a:spcPct val="90000"/>
        </a:lnSpc>
        <a:spcBef>
          <a:spcPct val="0"/>
        </a:spcBef>
        <a:buNone/>
        <a:defRPr sz="4000" kern="1200" cap="none" baseline="0">
          <a:solidFill>
            <a:srgbClr val="00006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0000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6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6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7379" y="5501147"/>
            <a:ext cx="1913638" cy="1352857"/>
          </a:xfrm>
          <a:prstGeom prst="rect">
            <a:avLst/>
          </a:prstGeom>
        </p:spPr>
      </p:pic>
    </p:spTree>
    <p:extLst>
      <p:ext uri="{BB962C8B-B14F-4D97-AF65-F5344CB8AC3E}">
        <p14:creationId xmlns:p14="http://schemas.microsoft.com/office/powerpoint/2010/main" val="329340311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783CEC-E07E-4114-AE21-B3E8A17FE34F}"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79915429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spd="slow" advClick="0"/>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
            <a:ext cx="9144000" cy="756422"/>
          </a:xfrm>
          <a:prstGeom prst="rect">
            <a:avLst/>
          </a:prstGeom>
        </p:spPr>
      </p:pic>
      <p:sp>
        <p:nvSpPr>
          <p:cNvPr id="2" name="Title Placeholder 1"/>
          <p:cNvSpPr>
            <a:spLocks noGrp="1"/>
          </p:cNvSpPr>
          <p:nvPr>
            <p:ph type="title"/>
          </p:nvPr>
        </p:nvSpPr>
        <p:spPr>
          <a:xfrm>
            <a:off x="594360" y="764373"/>
            <a:ext cx="795528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Century Gothic" panose="020B0502020202020204"/>
                <a:ea typeface="+mn-ea"/>
                <a:cs typeface="+mn-cs"/>
              </a:rPr>
              <a:t>CWCI  E3 2019 – Stretching into the Future</a:t>
            </a:r>
            <a:endPar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CF4E0E3-55BB-4B36-AE19-F6C8E13134EC}" type="slidenum">
              <a:rPr kumimoji="0" lang="en-US" alt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panose="020B0604020202020204" pitchFamily="34" charset="0"/>
            </a:endParaRPr>
          </a:p>
        </p:txBody>
      </p:sp>
      <p:pic>
        <p:nvPicPr>
          <p:cNvPr id="10" name="Picture 9">
            <a:extLst>
              <a:ext uri="{FF2B5EF4-FFF2-40B4-BE49-F238E27FC236}">
                <a16:creationId xmlns="" xmlns:a16="http://schemas.microsoft.com/office/drawing/2014/main" id="{488A951E-7420-4F59-9A42-182C82C0F9D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666181" y="5808406"/>
            <a:ext cx="1464957" cy="1035660"/>
          </a:xfrm>
          <a:prstGeom prst="rect">
            <a:avLst/>
          </a:prstGeom>
        </p:spPr>
      </p:pic>
    </p:spTree>
    <p:extLst>
      <p:ext uri="{BB962C8B-B14F-4D97-AF65-F5344CB8AC3E}">
        <p14:creationId xmlns:p14="http://schemas.microsoft.com/office/powerpoint/2010/main" val="340789076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0" eaLnBrk="1" latinLnBrk="0" hangingPunct="1">
        <a:lnSpc>
          <a:spcPct val="90000"/>
        </a:lnSpc>
        <a:spcBef>
          <a:spcPct val="0"/>
        </a:spcBef>
        <a:buNone/>
        <a:defRPr sz="4000" kern="1200" cap="none" baseline="0">
          <a:solidFill>
            <a:srgbClr val="00006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0000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6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6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53744" y="5663345"/>
            <a:ext cx="1697271" cy="1199895"/>
          </a:xfrm>
          <a:prstGeom prst="rect">
            <a:avLst/>
          </a:prstGeom>
        </p:spPr>
      </p:pic>
    </p:spTree>
    <p:extLst>
      <p:ext uri="{BB962C8B-B14F-4D97-AF65-F5344CB8AC3E}">
        <p14:creationId xmlns:p14="http://schemas.microsoft.com/office/powerpoint/2010/main" val="2588804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1.xml"/><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iblegateway.com/passage/?search=Ephesians+3&amp;version=NIV#fen-NIV-29267a"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BDF00D81-19BB-194E-9D94-04BFE4D46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
        <p:nvSpPr>
          <p:cNvPr id="5" name="Title 4">
            <a:extLst>
              <a:ext uri="{FF2B5EF4-FFF2-40B4-BE49-F238E27FC236}">
                <a16:creationId xmlns="" xmlns:a16="http://schemas.microsoft.com/office/drawing/2014/main" id="{C80A2932-27C8-4B42-91DD-CFCA0FD6DFBF}"/>
              </a:ext>
            </a:extLst>
          </p:cNvPr>
          <p:cNvSpPr>
            <a:spLocks noGrp="1"/>
          </p:cNvSpPr>
          <p:nvPr>
            <p:ph type="ctrTitle"/>
          </p:nvPr>
        </p:nvSpPr>
        <p:spPr>
          <a:xfrm>
            <a:off x="0" y="2693987"/>
            <a:ext cx="9144000" cy="1470025"/>
          </a:xfrm>
        </p:spPr>
        <p:txBody>
          <a:bodyPr>
            <a:normAutofit fontScale="90000"/>
          </a:bodyPr>
          <a:lstStyle/>
          <a:p>
            <a:r>
              <a:rPr lang="en-AU" sz="6600" dirty="0"/>
              <a:t>Chris </a:t>
            </a:r>
            <a:r>
              <a:rPr lang="en-AU" sz="6600" dirty="0" smtClean="0"/>
              <a:t>Quirk</a:t>
            </a:r>
            <a:br>
              <a:rPr lang="en-AU" sz="6600" dirty="0" smtClean="0"/>
            </a:br>
            <a:r>
              <a:rPr lang="en-AU" sz="4900" dirty="0" smtClean="0"/>
              <a:t>Session 3</a:t>
            </a:r>
            <a:endParaRPr lang="en-AU" sz="6600" dirty="0"/>
          </a:p>
        </p:txBody>
      </p:sp>
      <p:sp>
        <p:nvSpPr>
          <p:cNvPr id="6" name="Title 4">
            <a:extLst>
              <a:ext uri="{FF2B5EF4-FFF2-40B4-BE49-F238E27FC236}">
                <a16:creationId xmlns="" xmlns:a16="http://schemas.microsoft.com/office/drawing/2014/main" id="{41A9629B-B595-4585-9A78-CECD0442C2BF}"/>
              </a:ext>
            </a:extLst>
          </p:cNvPr>
          <p:cNvSpPr txBox="1">
            <a:spLocks/>
          </p:cNvSpPr>
          <p:nvPr/>
        </p:nvSpPr>
        <p:spPr>
          <a:xfrm>
            <a:off x="0" y="4653136"/>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solidFill>
                    <a:prstClr val="black">
                      <a:alpha val="10000"/>
                    </a:prstClr>
                  </a:solidFill>
                </a:ln>
                <a:solidFill>
                  <a:srgbClr val="7030A0"/>
                </a:solidFill>
                <a:effectLst>
                  <a:outerShdw blurRad="38100" dist="38100" dir="2700000" algn="tl">
                    <a:prstClr val="black">
                      <a:alpha val="43000"/>
                    </a:prstClr>
                  </a:outerShdw>
                </a:effectLst>
                <a:uLnTx/>
                <a:uFillTx/>
                <a:latin typeface="Arial" panose="020B0604020202020204" pitchFamily="34" charset="0"/>
                <a:ea typeface="+mj-ea"/>
                <a:cs typeface="Arial" panose="020B0604020202020204" pitchFamily="34" charset="0"/>
              </a:rPr>
              <a:t>Making changes?  Really?</a:t>
            </a:r>
            <a:endParaRPr kumimoji="0" lang="en-AU" sz="4400" b="1" i="1" u="none" strike="noStrike" kern="1200" cap="none" spc="0" normalizeH="0" baseline="0" noProof="0" dirty="0">
              <a:ln>
                <a:solidFill>
                  <a:prstClr val="black">
                    <a:alpha val="10000"/>
                  </a:prstClr>
                </a:solidFill>
              </a:ln>
              <a:solidFill>
                <a:srgbClr val="B02AAD"/>
              </a:solidFill>
              <a:effectLst>
                <a:outerShdw blurRad="38100" dist="38100" dir="2700000" algn="tl">
                  <a:prstClr val="black">
                    <a:alpha val="43000"/>
                  </a:prst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983373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A7E4E1-FBC8-404A-BADC-ABBA82C00D98}"/>
              </a:ext>
            </a:extLst>
          </p:cNvPr>
          <p:cNvSpPr txBox="1"/>
          <p:nvPr/>
        </p:nvSpPr>
        <p:spPr>
          <a:xfrm>
            <a:off x="120074" y="1289953"/>
            <a:ext cx="9023926" cy="42780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How to make changes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Pray for knowledge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Pray to be strengthened with power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1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4844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CCD783E-7F23-D646-9D9F-A8C6529A1885}"/>
              </a:ext>
            </a:extLst>
          </p:cNvPr>
          <p:cNvPicPr>
            <a:picLocks noChangeAspect="1"/>
          </p:cNvPicPr>
          <p:nvPr/>
        </p:nvPicPr>
        <p:blipFill rotWithShape="1">
          <a:blip r:embed="rId2"/>
          <a:srcRect t="13461" b="13017"/>
          <a:stretch/>
        </p:blipFill>
        <p:spPr>
          <a:xfrm>
            <a:off x="4572000" y="1518479"/>
            <a:ext cx="3087225" cy="1692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 xmlns:a16="http://schemas.microsoft.com/office/drawing/2014/main" id="{5568AB10-69D6-C844-AFD5-BB5ED92E3AFA}"/>
              </a:ext>
            </a:extLst>
          </p:cNvPr>
          <p:cNvPicPr>
            <a:picLocks noChangeAspect="1"/>
          </p:cNvPicPr>
          <p:nvPr/>
        </p:nvPicPr>
        <p:blipFill rotWithShape="1">
          <a:blip r:embed="rId3"/>
          <a:srcRect l="3547" r="5184"/>
          <a:stretch/>
        </p:blipFill>
        <p:spPr>
          <a:xfrm>
            <a:off x="505602" y="1518479"/>
            <a:ext cx="3087226" cy="409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 xmlns:a16="http://schemas.microsoft.com/office/drawing/2014/main" id="{49BA4BC7-6850-8C41-A878-68730728735C}"/>
              </a:ext>
            </a:extLst>
          </p:cNvPr>
          <p:cNvPicPr>
            <a:picLocks noChangeAspect="1"/>
          </p:cNvPicPr>
          <p:nvPr/>
        </p:nvPicPr>
        <p:blipFill>
          <a:blip r:embed="rId4"/>
          <a:stretch>
            <a:fillRect/>
          </a:stretch>
        </p:blipFill>
        <p:spPr>
          <a:xfrm>
            <a:off x="4572000" y="3768512"/>
            <a:ext cx="3287172" cy="1846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562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258618" y="1915218"/>
            <a:ext cx="8626764" cy="4708981"/>
          </a:xfrm>
          <a:prstGeom prst="rect">
            <a:avLst/>
          </a:prstGeom>
        </p:spPr>
        <p:txBody>
          <a:bodyPr wrap="square">
            <a:spAutoFit/>
          </a:bodyPr>
          <a:lstStyle/>
          <a:p>
            <a:r>
              <a:rPr lang="en-GB" sz="2000" b="1" baseline="30000" dirty="0">
                <a:solidFill>
                  <a:srgbClr val="000000"/>
                </a:solidFill>
                <a:latin typeface="system-ui"/>
              </a:rPr>
              <a:t>10 </a:t>
            </a:r>
            <a:r>
              <a:rPr lang="en-GB" sz="2000" dirty="0">
                <a:solidFill>
                  <a:srgbClr val="000000"/>
                </a:solidFill>
                <a:latin typeface="system-ui"/>
              </a:rPr>
              <a:t>Finally, be strong in the Lord and in his mighty power. </a:t>
            </a:r>
            <a:r>
              <a:rPr lang="en-GB" sz="2000" b="1" baseline="30000" dirty="0">
                <a:solidFill>
                  <a:srgbClr val="000000"/>
                </a:solidFill>
                <a:latin typeface="system-ui"/>
              </a:rPr>
              <a:t>11 </a:t>
            </a:r>
            <a:r>
              <a:rPr lang="en-GB" sz="2000" dirty="0">
                <a:solidFill>
                  <a:srgbClr val="000000"/>
                </a:solidFill>
                <a:latin typeface="system-ui"/>
              </a:rPr>
              <a:t>Put on the full </a:t>
            </a:r>
            <a:r>
              <a:rPr lang="en-GB" sz="2000" dirty="0" err="1">
                <a:solidFill>
                  <a:srgbClr val="000000"/>
                </a:solidFill>
                <a:latin typeface="system-ui"/>
              </a:rPr>
              <a:t>armor</a:t>
            </a:r>
            <a:r>
              <a:rPr lang="en-GB" sz="2000" dirty="0">
                <a:solidFill>
                  <a:srgbClr val="000000"/>
                </a:solidFill>
                <a:latin typeface="system-ui"/>
              </a:rPr>
              <a:t> of God, so that you can take your stand against the devil’s schemes. </a:t>
            </a:r>
            <a:r>
              <a:rPr lang="en-GB" sz="2000" b="1" baseline="30000" dirty="0">
                <a:solidFill>
                  <a:srgbClr val="000000"/>
                </a:solidFill>
                <a:latin typeface="system-ui"/>
              </a:rPr>
              <a:t>12 </a:t>
            </a:r>
            <a:r>
              <a:rPr lang="en-GB" sz="2000" dirty="0">
                <a:solidFill>
                  <a:srgbClr val="000000"/>
                </a:solidFill>
                <a:latin typeface="system-ui"/>
              </a:rPr>
              <a:t>For our struggle is not against flesh and blood, but against the rulers, against the authorities, against the powers of this dark world and against the spiritual forces of evil in the heavenly realms. </a:t>
            </a:r>
            <a:r>
              <a:rPr lang="en-GB" sz="2000" b="1" baseline="30000" dirty="0">
                <a:solidFill>
                  <a:srgbClr val="000000"/>
                </a:solidFill>
                <a:latin typeface="system-ui"/>
              </a:rPr>
              <a:t>13 </a:t>
            </a:r>
            <a:r>
              <a:rPr lang="en-GB" sz="2000" dirty="0">
                <a:solidFill>
                  <a:srgbClr val="000000"/>
                </a:solidFill>
                <a:latin typeface="system-ui"/>
              </a:rPr>
              <a:t>Therefore put on the full </a:t>
            </a:r>
            <a:r>
              <a:rPr lang="en-GB" sz="2000" dirty="0" err="1">
                <a:solidFill>
                  <a:srgbClr val="000000"/>
                </a:solidFill>
                <a:latin typeface="system-ui"/>
              </a:rPr>
              <a:t>armor</a:t>
            </a:r>
            <a:r>
              <a:rPr lang="en-GB" sz="2000" dirty="0">
                <a:solidFill>
                  <a:srgbClr val="000000"/>
                </a:solidFill>
                <a:latin typeface="system-ui"/>
              </a:rPr>
              <a:t> of God, so that when the day of evil comes, you may be able to stand your ground, and after you have done everything, to stand. </a:t>
            </a:r>
            <a:r>
              <a:rPr lang="en-GB" sz="2000" b="1" baseline="30000" dirty="0">
                <a:solidFill>
                  <a:srgbClr val="000000"/>
                </a:solidFill>
                <a:latin typeface="system-ui"/>
              </a:rPr>
              <a:t>14 </a:t>
            </a:r>
            <a:r>
              <a:rPr lang="en-GB" sz="2000" dirty="0">
                <a:solidFill>
                  <a:srgbClr val="000000"/>
                </a:solidFill>
                <a:latin typeface="system-ui"/>
              </a:rPr>
              <a:t>Stand firm then, with the belt of truth buckled around your waist, with the breastplate of righteousness in place, </a:t>
            </a:r>
            <a:r>
              <a:rPr lang="en-GB" sz="2000" b="1" baseline="30000" dirty="0">
                <a:solidFill>
                  <a:srgbClr val="000000"/>
                </a:solidFill>
                <a:latin typeface="system-ui"/>
              </a:rPr>
              <a:t>15 </a:t>
            </a:r>
            <a:r>
              <a:rPr lang="en-GB" sz="2000" dirty="0">
                <a:solidFill>
                  <a:srgbClr val="000000"/>
                </a:solidFill>
                <a:latin typeface="system-ui"/>
              </a:rPr>
              <a:t>and with your feet fitted with the readiness that comes from the gospel of peace. </a:t>
            </a:r>
            <a:r>
              <a:rPr lang="en-GB" sz="2000" b="1" baseline="30000" dirty="0">
                <a:solidFill>
                  <a:srgbClr val="000000"/>
                </a:solidFill>
                <a:latin typeface="system-ui"/>
              </a:rPr>
              <a:t>16 </a:t>
            </a:r>
            <a:r>
              <a:rPr lang="en-GB" sz="2000" dirty="0">
                <a:solidFill>
                  <a:srgbClr val="000000"/>
                </a:solidFill>
                <a:latin typeface="system-ui"/>
              </a:rPr>
              <a:t>In addition to all this, take up the shield of faith, with which you can extinguish all the flaming arrows of the evil one. </a:t>
            </a:r>
            <a:r>
              <a:rPr lang="en-GB" sz="2000" b="1" baseline="30000" dirty="0">
                <a:solidFill>
                  <a:srgbClr val="000000"/>
                </a:solidFill>
                <a:latin typeface="system-ui"/>
              </a:rPr>
              <a:t>17 </a:t>
            </a:r>
            <a:r>
              <a:rPr lang="en-GB" sz="2000" dirty="0">
                <a:solidFill>
                  <a:srgbClr val="000000"/>
                </a:solidFill>
                <a:latin typeface="system-ui"/>
              </a:rPr>
              <a:t>Take the helmet of salvation and the sword of the Spirit, which is the word of God.</a:t>
            </a:r>
          </a:p>
          <a:p>
            <a:r>
              <a:rPr lang="en-GB" sz="2000" b="1" baseline="30000" dirty="0">
                <a:solidFill>
                  <a:srgbClr val="000000"/>
                </a:solidFill>
                <a:latin typeface="system-ui"/>
              </a:rPr>
              <a:t>18 </a:t>
            </a:r>
            <a:r>
              <a:rPr lang="en-GB" sz="2000" dirty="0">
                <a:solidFill>
                  <a:srgbClr val="000000"/>
                </a:solidFill>
                <a:latin typeface="system-ui"/>
              </a:rPr>
              <a:t>And pray in the Spirit on all occasions with all kinds of prayers and requests. With this in mind, be alert and always keep on praying for all the Lord’s people. </a:t>
            </a:r>
          </a:p>
        </p:txBody>
      </p:sp>
      <p:pic>
        <p:nvPicPr>
          <p:cNvPr id="1026" name="Picture 2" descr="Book of Ephesians - Exit Church">
            <a:extLst>
              <a:ext uri="{FF2B5EF4-FFF2-40B4-BE49-F238E27FC236}">
                <a16:creationId xmlns="" xmlns:a16="http://schemas.microsoft.com/office/drawing/2014/main" id="{B8D43EF0-9EEE-4813-8B5A-365B873199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618" y="0"/>
            <a:ext cx="3510888" cy="1265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21CDEA0-6213-4882-903E-0C84EBFF6E9C}"/>
              </a:ext>
            </a:extLst>
          </p:cNvPr>
          <p:cNvSpPr txBox="1"/>
          <p:nvPr/>
        </p:nvSpPr>
        <p:spPr>
          <a:xfrm flipH="1">
            <a:off x="258618" y="1334751"/>
            <a:ext cx="277553" cy="584775"/>
          </a:xfrm>
          <a:prstGeom prst="rect">
            <a:avLst/>
          </a:prstGeom>
          <a:noFill/>
        </p:spPr>
        <p:txBody>
          <a:bodyPr wrap="square" rtlCol="0">
            <a:spAutoFit/>
          </a:bodyPr>
          <a:lstStyle/>
          <a:p>
            <a:r>
              <a:rPr lang="en-AU" sz="3200" dirty="0"/>
              <a:t>6</a:t>
            </a:r>
            <a:endParaRPr lang="en-AU" dirty="0"/>
          </a:p>
        </p:txBody>
      </p:sp>
    </p:spTree>
    <p:extLst>
      <p:ext uri="{BB962C8B-B14F-4D97-AF65-F5344CB8AC3E}">
        <p14:creationId xmlns:p14="http://schemas.microsoft.com/office/powerpoint/2010/main" val="133732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A7E4E1-FBC8-404A-BADC-ABBA82C00D98}"/>
              </a:ext>
            </a:extLst>
          </p:cNvPr>
          <p:cNvSpPr txBox="1"/>
          <p:nvPr/>
        </p:nvSpPr>
        <p:spPr>
          <a:xfrm>
            <a:off x="94631" y="1056219"/>
            <a:ext cx="8954737"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How to make changes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Pray for knowledge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Pray to be strengthened with power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Put on all your armour   </a:t>
            </a:r>
            <a:r>
              <a:rPr kumimoji="0" lang="en-AU" sz="1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289022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2FB7C87-4C4C-A741-91FD-053AD95C4288}"/>
              </a:ext>
            </a:extLst>
          </p:cNvPr>
          <p:cNvPicPr>
            <a:picLocks noChangeAspect="1"/>
          </p:cNvPicPr>
          <p:nvPr/>
        </p:nvPicPr>
        <p:blipFill>
          <a:blip r:embed="rId2"/>
          <a:stretch>
            <a:fillRect/>
          </a:stretch>
        </p:blipFill>
        <p:spPr>
          <a:xfrm>
            <a:off x="1970653" y="1389056"/>
            <a:ext cx="5289438" cy="3048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 xmlns:a16="http://schemas.microsoft.com/office/drawing/2014/main" id="{C1F133B2-D24A-4645-B7B4-D8EDC48EDC65}"/>
              </a:ext>
            </a:extLst>
          </p:cNvPr>
          <p:cNvSpPr txBox="1"/>
          <p:nvPr/>
        </p:nvSpPr>
        <p:spPr>
          <a:xfrm>
            <a:off x="0" y="5010440"/>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Stand firm</a:t>
            </a:r>
          </a:p>
        </p:txBody>
      </p:sp>
    </p:spTree>
    <p:extLst>
      <p:ext uri="{BB962C8B-B14F-4D97-AF65-F5344CB8AC3E}">
        <p14:creationId xmlns:p14="http://schemas.microsoft.com/office/powerpoint/2010/main" val="316453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498E339A-6DD5-2F43-AD27-8177DC272846}"/>
              </a:ext>
            </a:extLst>
          </p:cNvPr>
          <p:cNvPicPr>
            <a:picLocks noGrp="1" noChangeAspect="1"/>
          </p:cNvPicPr>
          <p:nvPr>
            <p:ph idx="1"/>
          </p:nvPr>
        </p:nvPicPr>
        <p:blipFill>
          <a:blip r:embed="rId2"/>
          <a:stretch>
            <a:fillRect/>
          </a:stretch>
        </p:blipFill>
        <p:spPr>
          <a:xfrm>
            <a:off x="3631754" y="1526977"/>
            <a:ext cx="2210565" cy="35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F434C9A2-7C32-2C49-82B6-6ED82EA07212}"/>
              </a:ext>
            </a:extLst>
          </p:cNvPr>
          <p:cNvPicPr>
            <a:picLocks noChangeAspect="1"/>
          </p:cNvPicPr>
          <p:nvPr/>
        </p:nvPicPr>
        <p:blipFill>
          <a:blip r:embed="rId3"/>
          <a:stretch>
            <a:fillRect/>
          </a:stretch>
        </p:blipFill>
        <p:spPr>
          <a:xfrm>
            <a:off x="577623" y="1526977"/>
            <a:ext cx="2150879" cy="2703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 xmlns:a16="http://schemas.microsoft.com/office/drawing/2014/main" id="{63834338-BDD7-F647-A7AB-2EABCD7581C7}"/>
              </a:ext>
            </a:extLst>
          </p:cNvPr>
          <p:cNvSpPr txBox="1"/>
          <p:nvPr/>
        </p:nvSpPr>
        <p:spPr>
          <a:xfrm>
            <a:off x="585377" y="4907806"/>
            <a:ext cx="240844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Eric Liddell</a:t>
            </a:r>
          </a:p>
        </p:txBody>
      </p:sp>
      <p:pic>
        <p:nvPicPr>
          <p:cNvPr id="2" name="Picture 1">
            <a:extLst>
              <a:ext uri="{FF2B5EF4-FFF2-40B4-BE49-F238E27FC236}">
                <a16:creationId xmlns="" xmlns:a16="http://schemas.microsoft.com/office/drawing/2014/main" id="{F2E21535-7857-B44F-971A-F7F29531C3A0}"/>
              </a:ext>
            </a:extLst>
          </p:cNvPr>
          <p:cNvPicPr>
            <a:picLocks noChangeAspect="1"/>
          </p:cNvPicPr>
          <p:nvPr/>
        </p:nvPicPr>
        <p:blipFill>
          <a:blip r:embed="rId4"/>
          <a:stretch>
            <a:fillRect/>
          </a:stretch>
        </p:blipFill>
        <p:spPr>
          <a:xfrm>
            <a:off x="6480255" y="1526977"/>
            <a:ext cx="2210565" cy="35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499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A7E4E1-FBC8-404A-BADC-ABBA82C00D98}"/>
              </a:ext>
            </a:extLst>
          </p:cNvPr>
          <p:cNvSpPr txBox="1"/>
          <p:nvPr/>
        </p:nvSpPr>
        <p:spPr>
          <a:xfrm>
            <a:off x="205468" y="834546"/>
            <a:ext cx="8733064"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How to make changes: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5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AU" sz="4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Pray for knowledge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Pray to be strengthened with power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Put on all your armour and pray  </a:t>
            </a:r>
            <a:r>
              <a:rPr kumimoji="0" lang="en-AU" sz="4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AU"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146725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907D83B-82F9-A540-9B82-873CE5D9F285}"/>
              </a:ext>
            </a:extLst>
          </p:cNvPr>
          <p:cNvPicPr>
            <a:picLocks noGrp="1" noChangeAspect="1"/>
          </p:cNvPicPr>
          <p:nvPr>
            <p:ph idx="1"/>
          </p:nvPr>
        </p:nvPicPr>
        <p:blipFill>
          <a:blip r:embed="rId2"/>
          <a:stretch>
            <a:fillRect/>
          </a:stretch>
        </p:blipFill>
        <p:spPr>
          <a:xfrm>
            <a:off x="775692" y="1537930"/>
            <a:ext cx="2285915" cy="3391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9D1640B4-CAE7-8341-9C6A-877DB94B6CB6}"/>
              </a:ext>
            </a:extLst>
          </p:cNvPr>
          <p:cNvPicPr>
            <a:picLocks noChangeAspect="1"/>
          </p:cNvPicPr>
          <p:nvPr/>
        </p:nvPicPr>
        <p:blipFill>
          <a:blip r:embed="rId3"/>
          <a:stretch>
            <a:fillRect/>
          </a:stretch>
        </p:blipFill>
        <p:spPr>
          <a:xfrm>
            <a:off x="4157371" y="3635441"/>
            <a:ext cx="3386429" cy="1902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 xmlns:a16="http://schemas.microsoft.com/office/drawing/2014/main" id="{EC53718E-34B5-DC4E-A7EE-F6C34B033FFB}"/>
              </a:ext>
            </a:extLst>
          </p:cNvPr>
          <p:cNvPicPr>
            <a:picLocks noChangeAspect="1"/>
          </p:cNvPicPr>
          <p:nvPr/>
        </p:nvPicPr>
        <p:blipFill>
          <a:blip r:embed="rId4"/>
          <a:stretch>
            <a:fillRect/>
          </a:stretch>
        </p:blipFill>
        <p:spPr>
          <a:xfrm>
            <a:off x="4154908" y="1319817"/>
            <a:ext cx="3386429" cy="1725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37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6689137-313B-4F40-8495-8DFF2DC5AA1F}"/>
              </a:ext>
            </a:extLst>
          </p:cNvPr>
          <p:cNvSpPr>
            <a:spLocks noGrp="1"/>
          </p:cNvSpPr>
          <p:nvPr>
            <p:ph idx="1"/>
          </p:nvPr>
        </p:nvSpPr>
        <p:spPr>
          <a:xfrm>
            <a:off x="980919" y="1772568"/>
            <a:ext cx="7182162" cy="3146611"/>
          </a:xfrm>
        </p:spPr>
        <p:txBody>
          <a:bodyPr>
            <a:normAutofit/>
          </a:bodyPr>
          <a:lstStyle/>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sz="4400" i="1" dirty="0">
                <a:latin typeface="Calibri" panose="020F0502020204030204" pitchFamily="34" charset="0"/>
                <a:cs typeface="Calibri" panose="020F0502020204030204" pitchFamily="34" charset="0"/>
              </a:rPr>
              <a:t>“To the praise of His glory.” </a:t>
            </a:r>
          </a:p>
          <a:p>
            <a:pPr marL="0" indent="0">
              <a:buNone/>
            </a:pPr>
            <a:r>
              <a:rPr lang="en-US" sz="4000" dirty="0">
                <a:latin typeface="Calibri" panose="020F0502020204030204" pitchFamily="34" charset="0"/>
                <a:cs typeface="Calibri" panose="020F0502020204030204" pitchFamily="34" charset="0"/>
              </a:rPr>
              <a:t>							</a:t>
            </a:r>
          </a:p>
          <a:p>
            <a:pPr marL="0" indent="0">
              <a:buNone/>
            </a:pPr>
            <a:r>
              <a:rPr lang="en-US" sz="4000" dirty="0">
                <a:latin typeface="Calibri" panose="020F0502020204030204" pitchFamily="34" charset="0"/>
                <a:cs typeface="Calibri" panose="020F0502020204030204" pitchFamily="34" charset="0"/>
              </a:rPr>
              <a:t>							         </a:t>
            </a:r>
            <a:r>
              <a:rPr lang="en-AU" sz="3200" dirty="0">
                <a:latin typeface="Calibri" panose="020F0502020204030204" pitchFamily="34" charset="0"/>
                <a:cs typeface="Calibri" panose="020F0502020204030204" pitchFamily="34" charset="0"/>
              </a:rPr>
              <a:t>Eph 1: 6, 12, 13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85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4947536"/>
            <a:ext cx="8589640" cy="1749811"/>
          </a:xfrm>
        </p:spPr>
        <p:txBody>
          <a:bodyPr>
            <a:noAutofit/>
            <a:scene3d>
              <a:camera prst="orthographicFront"/>
              <a:lightRig rig="threePt" dir="t"/>
            </a:scene3d>
            <a:sp3d extrusionH="57150">
              <a:bevelT w="82550" h="38100" prst="coolSlant"/>
            </a:sp3d>
          </a:bodyPr>
          <a:lstStyle/>
          <a:p>
            <a:pPr algn="ctr">
              <a:defRPr/>
            </a:pPr>
            <a:r>
              <a:rPr lang="en-AU" sz="9600" dirty="0">
                <a:ln>
                  <a:solidFill>
                    <a:schemeClr val="accent4">
                      <a:lumMod val="60000"/>
                      <a:lumOff val="40000"/>
                    </a:schemeClr>
                  </a:solidFill>
                </a:ln>
                <a:solidFill>
                  <a:srgbClr val="581557"/>
                </a:solidFill>
                <a:effectLst>
                  <a:glow rad="139700">
                    <a:schemeClr val="accent4">
                      <a:satMod val="175000"/>
                      <a:alpha val="40000"/>
                    </a:schemeClr>
                  </a:glow>
                </a:effectLst>
                <a:latin typeface="Arial" panose="020B0604020202020204" pitchFamily="34" charset="0"/>
                <a:cs typeface="Arial" panose="020B0604020202020204" pitchFamily="34" charset="0"/>
              </a:rPr>
              <a:t>2021</a:t>
            </a:r>
          </a:p>
        </p:txBody>
      </p:sp>
      <p:pic>
        <p:nvPicPr>
          <p:cNvPr id="3" name="Picture 2">
            <a:extLst>
              <a:ext uri="{FF2B5EF4-FFF2-40B4-BE49-F238E27FC236}">
                <a16:creationId xmlns="" xmlns:a16="http://schemas.microsoft.com/office/drawing/2014/main" id="{BB25B2E0-C87B-4DA1-8D6B-D31231720AFE}"/>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913" r="-458"/>
          <a:stretch/>
        </p:blipFill>
        <p:spPr>
          <a:xfrm>
            <a:off x="1900352" y="1296815"/>
            <a:ext cx="5343295" cy="3650721"/>
          </a:xfrm>
          <a:prstGeom prst="rect">
            <a:avLst/>
          </a:prstGeom>
        </p:spPr>
      </p:pic>
    </p:spTree>
    <p:extLst>
      <p:ext uri="{BB962C8B-B14F-4D97-AF65-F5344CB8AC3E}">
        <p14:creationId xmlns:p14="http://schemas.microsoft.com/office/powerpoint/2010/main" val="7132529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0A0434-30DB-764E-8DFF-DC3751D2ABBD}"/>
              </a:ext>
            </a:extLst>
          </p:cNvPr>
          <p:cNvSpPr>
            <a:spLocks noGrp="1"/>
          </p:cNvSpPr>
          <p:nvPr>
            <p:ph type="ctrTitle"/>
          </p:nvPr>
        </p:nvSpPr>
        <p:spPr>
          <a:xfrm>
            <a:off x="440872" y="1828800"/>
            <a:ext cx="8352064" cy="3841297"/>
          </a:xfrm>
        </p:spPr>
        <p:txBody>
          <a:bodyPr>
            <a:normAutofit/>
          </a:bodyPr>
          <a:lstStyle/>
          <a:p>
            <a:pPr algn="ctr"/>
            <a:r>
              <a:rPr lang="en-US" sz="5025" dirty="0">
                <a:solidFill>
                  <a:schemeClr val="tx1"/>
                </a:solidFill>
                <a:latin typeface="Calibri" panose="020F0502020204030204" pitchFamily="34" charset="0"/>
                <a:cs typeface="Calibri" panose="020F0502020204030204" pitchFamily="34" charset="0"/>
              </a:rPr>
              <a:t>Making changes?  Really?</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sz="3000" dirty="0">
                <a:solidFill>
                  <a:schemeClr val="tx1"/>
                </a:solidFill>
                <a:latin typeface="Calibri" panose="020F0502020204030204" pitchFamily="34" charset="0"/>
                <a:cs typeface="Calibri" panose="020F0502020204030204" pitchFamily="34" charset="0"/>
              </a:rPr>
              <a:t>Walking with the Lord in the light of His Word</a:t>
            </a:r>
          </a:p>
        </p:txBody>
      </p:sp>
      <p:sp>
        <p:nvSpPr>
          <p:cNvPr id="3" name="Rectangle 2">
            <a:extLst>
              <a:ext uri="{FF2B5EF4-FFF2-40B4-BE49-F238E27FC236}">
                <a16:creationId xmlns="" xmlns:a16="http://schemas.microsoft.com/office/drawing/2014/main" id="{71A87DA6-5572-4655-B626-837AAFD99BEA}"/>
              </a:ext>
            </a:extLst>
          </p:cNvPr>
          <p:cNvSpPr/>
          <p:nvPr/>
        </p:nvSpPr>
        <p:spPr>
          <a:xfrm>
            <a:off x="440872" y="454952"/>
            <a:ext cx="2473754" cy="769441"/>
          </a:xfrm>
          <a:prstGeom prst="rect">
            <a:avLst/>
          </a:prstGeom>
        </p:spPr>
        <p:txBody>
          <a:bodyPr wrap="none">
            <a:spAutoFit/>
          </a:bodyPr>
          <a:lstStyle/>
          <a:p>
            <a:r>
              <a:rPr lang="en-US" sz="4400" dirty="0">
                <a:latin typeface="Calibri" panose="020F0502020204030204" pitchFamily="34" charset="0"/>
                <a:cs typeface="Calibri" panose="020F0502020204030204" pitchFamily="34" charset="0"/>
              </a:rPr>
              <a:t>Ephesians</a:t>
            </a:r>
            <a:endParaRPr lang="en-AU" sz="4400" dirty="0"/>
          </a:p>
        </p:txBody>
      </p:sp>
    </p:spTree>
    <p:extLst>
      <p:ext uri="{BB962C8B-B14F-4D97-AF65-F5344CB8AC3E}">
        <p14:creationId xmlns:p14="http://schemas.microsoft.com/office/powerpoint/2010/main" val="413106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5DA774-EDA9-3646-8EBC-F8E5DDB3662E}"/>
              </a:ext>
            </a:extLst>
          </p:cNvPr>
          <p:cNvSpPr>
            <a:spLocks noGrp="1"/>
          </p:cNvSpPr>
          <p:nvPr>
            <p:ph type="title"/>
          </p:nvPr>
        </p:nvSpPr>
        <p:spPr>
          <a:xfrm>
            <a:off x="336096" y="1305181"/>
            <a:ext cx="7886700" cy="1134496"/>
          </a:xfrm>
        </p:spPr>
        <p:txBody>
          <a:bodyPr>
            <a:normAutofit fontScale="90000"/>
          </a:bodyPr>
          <a:lstStyle/>
          <a:p>
            <a:r>
              <a:rPr lang="en-AU" sz="4500" dirty="0">
                <a:solidFill>
                  <a:schemeClr val="tx1"/>
                </a:solidFill>
                <a:latin typeface="Calibri" panose="020F0502020204030204" pitchFamily="34" charset="0"/>
                <a:cs typeface="Calibri" panose="020F0502020204030204" pitchFamily="34" charset="0"/>
              </a:rPr>
              <a:t>    </a:t>
            </a:r>
            <a:r>
              <a:rPr lang="en-AU" sz="3975" dirty="0">
                <a:solidFill>
                  <a:schemeClr val="tx1"/>
                </a:solidFill>
                <a:latin typeface="Calibri" panose="020F0502020204030204" pitchFamily="34" charset="0"/>
                <a:cs typeface="Calibri" panose="020F0502020204030204" pitchFamily="34" charset="0"/>
              </a:rPr>
              <a:t>Walking faithfully with the Lord </a:t>
            </a:r>
            <a:r>
              <a:rPr lang="en-AU" dirty="0"/>
              <a:t/>
            </a:r>
            <a:br>
              <a:rPr lang="en-AU" dirty="0"/>
            </a:br>
            <a:endParaRPr lang="en-US" dirty="0"/>
          </a:p>
        </p:txBody>
      </p:sp>
      <p:pic>
        <p:nvPicPr>
          <p:cNvPr id="5" name="Content Placeholder 4">
            <a:extLst>
              <a:ext uri="{FF2B5EF4-FFF2-40B4-BE49-F238E27FC236}">
                <a16:creationId xmlns="" xmlns:a16="http://schemas.microsoft.com/office/drawing/2014/main" id="{C06E1269-5A9D-DC4D-9490-9B3485B0AAAE}"/>
              </a:ext>
            </a:extLst>
          </p:cNvPr>
          <p:cNvPicPr>
            <a:picLocks noGrp="1" noChangeAspect="1"/>
          </p:cNvPicPr>
          <p:nvPr>
            <p:ph idx="1"/>
          </p:nvPr>
        </p:nvPicPr>
        <p:blipFill>
          <a:blip r:embed="rId2"/>
          <a:stretch>
            <a:fillRect/>
          </a:stretch>
        </p:blipFill>
        <p:spPr>
          <a:xfrm>
            <a:off x="921204" y="2280473"/>
            <a:ext cx="3810000"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 xmlns:a16="http://schemas.microsoft.com/office/drawing/2014/main" id="{0CDFCB9C-7BA7-8A48-BCAA-B0D7A7FC079D}"/>
              </a:ext>
            </a:extLst>
          </p:cNvPr>
          <p:cNvPicPr>
            <a:picLocks noChangeAspect="1"/>
          </p:cNvPicPr>
          <p:nvPr/>
        </p:nvPicPr>
        <p:blipFill>
          <a:blip r:embed="rId3"/>
          <a:stretch>
            <a:fillRect/>
          </a:stretch>
        </p:blipFill>
        <p:spPr>
          <a:xfrm>
            <a:off x="5508851" y="2280473"/>
            <a:ext cx="2454260" cy="3272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 xmlns:a16="http://schemas.microsoft.com/office/drawing/2014/main" id="{1E12F2CA-2DA3-5342-BF72-2BCE1BFE07F7}"/>
              </a:ext>
            </a:extLst>
          </p:cNvPr>
          <p:cNvSpPr txBox="1"/>
          <p:nvPr/>
        </p:nvSpPr>
        <p:spPr>
          <a:xfrm>
            <a:off x="921204" y="5106444"/>
            <a:ext cx="53381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 a child of God.</a:t>
            </a:r>
          </a:p>
        </p:txBody>
      </p:sp>
    </p:spTree>
    <p:extLst>
      <p:ext uri="{BB962C8B-B14F-4D97-AF65-F5344CB8AC3E}">
        <p14:creationId xmlns:p14="http://schemas.microsoft.com/office/powerpoint/2010/main" val="381586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Book of Ephesians - Exit Church">
            <a:extLst>
              <a:ext uri="{FF2B5EF4-FFF2-40B4-BE49-F238E27FC236}">
                <a16:creationId xmlns="" xmlns:a16="http://schemas.microsoft.com/office/drawing/2014/main" id="{B8D43EF0-9EEE-4813-8B5A-365B873199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618" y="0"/>
            <a:ext cx="3510888" cy="1265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0207C44B-A562-475E-9D54-968DD2F2338E}"/>
              </a:ext>
            </a:extLst>
          </p:cNvPr>
          <p:cNvSpPr/>
          <p:nvPr/>
        </p:nvSpPr>
        <p:spPr>
          <a:xfrm>
            <a:off x="258618" y="1804304"/>
            <a:ext cx="8626764" cy="4401205"/>
          </a:xfrm>
          <a:prstGeom prst="rect">
            <a:avLst/>
          </a:prstGeom>
        </p:spPr>
        <p:txBody>
          <a:bodyPr wrap="square">
            <a:spAutoFit/>
          </a:bodyPr>
          <a:lstStyle/>
          <a:p>
            <a:r>
              <a:rPr lang="en-GB" sz="2000" b="1" baseline="30000" dirty="0">
                <a:solidFill>
                  <a:srgbClr val="000000"/>
                </a:solidFill>
                <a:latin typeface="system-ui"/>
              </a:rPr>
              <a:t>15 </a:t>
            </a:r>
            <a:r>
              <a:rPr lang="en-GB" sz="2000" dirty="0">
                <a:solidFill>
                  <a:srgbClr val="000000"/>
                </a:solidFill>
                <a:latin typeface="system-ui"/>
              </a:rPr>
              <a:t>For this reason, ever since I heard about your faith in the Lord Jesus and your love for all God’s people, </a:t>
            </a:r>
            <a:r>
              <a:rPr lang="en-GB" sz="2000" b="1" baseline="30000" dirty="0">
                <a:solidFill>
                  <a:srgbClr val="000000"/>
                </a:solidFill>
                <a:latin typeface="system-ui"/>
              </a:rPr>
              <a:t>16 </a:t>
            </a:r>
            <a:r>
              <a:rPr lang="en-GB" sz="2000" dirty="0">
                <a:solidFill>
                  <a:srgbClr val="000000"/>
                </a:solidFill>
                <a:latin typeface="system-ui"/>
              </a:rPr>
              <a:t>I have not stopped giving thanks for you, remembering you in my prayers. </a:t>
            </a:r>
            <a:r>
              <a:rPr lang="en-GB" sz="2000" b="1" baseline="30000" dirty="0">
                <a:solidFill>
                  <a:srgbClr val="000000"/>
                </a:solidFill>
                <a:latin typeface="system-ui"/>
              </a:rPr>
              <a:t>17 </a:t>
            </a:r>
            <a:r>
              <a:rPr lang="en-GB" sz="2000" dirty="0">
                <a:solidFill>
                  <a:srgbClr val="000000"/>
                </a:solidFill>
                <a:latin typeface="system-ui"/>
              </a:rPr>
              <a:t>I keep asking that the God of our Lord Jesus Christ, the glorious Father, may give you the Spirit</a:t>
            </a:r>
            <a:r>
              <a:rPr lang="en-GB" sz="2000" baseline="30000" dirty="0">
                <a:solidFill>
                  <a:srgbClr val="000000"/>
                </a:solidFill>
                <a:latin typeface="system-ui"/>
              </a:rPr>
              <a:t> </a:t>
            </a:r>
            <a:r>
              <a:rPr lang="en-GB" sz="2000" dirty="0">
                <a:solidFill>
                  <a:srgbClr val="000000"/>
                </a:solidFill>
                <a:latin typeface="system-ui"/>
              </a:rPr>
              <a:t>of wisdom and revelation, so that you may know him better. </a:t>
            </a:r>
            <a:r>
              <a:rPr lang="en-GB" sz="2000" b="1" baseline="30000" dirty="0">
                <a:solidFill>
                  <a:srgbClr val="000000"/>
                </a:solidFill>
                <a:latin typeface="system-ui"/>
              </a:rPr>
              <a:t>18 </a:t>
            </a:r>
            <a:r>
              <a:rPr lang="en-GB" sz="2000" dirty="0">
                <a:solidFill>
                  <a:srgbClr val="000000"/>
                </a:solidFill>
                <a:latin typeface="system-ui"/>
              </a:rPr>
              <a:t>I pray that the eyes of your heart may be enlightened in order that you may know the hope to which he has called you, the riches of his glorious inheritance in his holy people, </a:t>
            </a:r>
            <a:r>
              <a:rPr lang="en-GB" sz="2000" b="1" baseline="30000" dirty="0">
                <a:solidFill>
                  <a:srgbClr val="000000"/>
                </a:solidFill>
                <a:latin typeface="system-ui"/>
              </a:rPr>
              <a:t>19 </a:t>
            </a:r>
            <a:r>
              <a:rPr lang="en-GB" sz="2000" dirty="0">
                <a:solidFill>
                  <a:srgbClr val="000000"/>
                </a:solidFill>
                <a:latin typeface="system-ui"/>
              </a:rPr>
              <a:t>and his incomparably great power for us who believe. That power is the same as the mighty strength </a:t>
            </a:r>
            <a:r>
              <a:rPr lang="en-GB" sz="2000" b="1" baseline="30000" dirty="0">
                <a:solidFill>
                  <a:srgbClr val="000000"/>
                </a:solidFill>
                <a:latin typeface="system-ui"/>
              </a:rPr>
              <a:t>20 </a:t>
            </a:r>
            <a:r>
              <a:rPr lang="en-GB" sz="2000" dirty="0">
                <a:solidFill>
                  <a:srgbClr val="000000"/>
                </a:solidFill>
                <a:latin typeface="system-ui"/>
              </a:rPr>
              <a:t>he exerted when he raised Christ from the dead and seated him at his right hand in the heavenly realms, </a:t>
            </a:r>
            <a:r>
              <a:rPr lang="en-GB" sz="2000" b="1" baseline="30000" dirty="0">
                <a:solidFill>
                  <a:srgbClr val="000000"/>
                </a:solidFill>
                <a:latin typeface="system-ui"/>
              </a:rPr>
              <a:t>21 </a:t>
            </a:r>
            <a:r>
              <a:rPr lang="en-GB" sz="2000" dirty="0">
                <a:solidFill>
                  <a:srgbClr val="000000"/>
                </a:solidFill>
                <a:latin typeface="system-ui"/>
              </a:rPr>
              <a:t>far above all rule and authority, power and dominion, and every name that is invoked, not only in the present age but also in the one to come. </a:t>
            </a:r>
            <a:r>
              <a:rPr lang="en-GB" sz="2000" b="1" baseline="30000" dirty="0">
                <a:solidFill>
                  <a:srgbClr val="000000"/>
                </a:solidFill>
                <a:latin typeface="system-ui"/>
              </a:rPr>
              <a:t>22 </a:t>
            </a:r>
            <a:r>
              <a:rPr lang="en-GB" sz="2000" dirty="0">
                <a:solidFill>
                  <a:srgbClr val="000000"/>
                </a:solidFill>
                <a:latin typeface="system-ui"/>
              </a:rPr>
              <a:t>And God placed all things under his feet and appointed him to be head over everything for the church, </a:t>
            </a:r>
            <a:r>
              <a:rPr lang="en-GB" sz="2000" b="1" baseline="30000" dirty="0">
                <a:solidFill>
                  <a:srgbClr val="000000"/>
                </a:solidFill>
                <a:latin typeface="system-ui"/>
              </a:rPr>
              <a:t>23 </a:t>
            </a:r>
            <a:r>
              <a:rPr lang="en-GB" sz="2000" dirty="0">
                <a:solidFill>
                  <a:srgbClr val="000000"/>
                </a:solidFill>
                <a:latin typeface="system-ui"/>
              </a:rPr>
              <a:t>which is his body, the fullness of him who fills everything in every way.</a:t>
            </a:r>
            <a:endParaRPr lang="en-GB" sz="2000" b="0" i="0" dirty="0">
              <a:solidFill>
                <a:srgbClr val="000000"/>
              </a:solidFill>
              <a:effectLst/>
              <a:latin typeface="system-ui"/>
            </a:endParaRPr>
          </a:p>
        </p:txBody>
      </p:sp>
      <p:sp>
        <p:nvSpPr>
          <p:cNvPr id="4" name="TextBox 3">
            <a:extLst>
              <a:ext uri="{FF2B5EF4-FFF2-40B4-BE49-F238E27FC236}">
                <a16:creationId xmlns="" xmlns:a16="http://schemas.microsoft.com/office/drawing/2014/main" id="{DF061409-648C-44BC-B7E6-021E942DF05E}"/>
              </a:ext>
            </a:extLst>
          </p:cNvPr>
          <p:cNvSpPr txBox="1"/>
          <p:nvPr/>
        </p:nvSpPr>
        <p:spPr>
          <a:xfrm flipH="1">
            <a:off x="258618" y="1265382"/>
            <a:ext cx="277553" cy="584775"/>
          </a:xfrm>
          <a:prstGeom prst="rect">
            <a:avLst/>
          </a:prstGeom>
          <a:noFill/>
        </p:spPr>
        <p:txBody>
          <a:bodyPr wrap="square" rtlCol="0">
            <a:spAutoFit/>
          </a:bodyPr>
          <a:lstStyle/>
          <a:p>
            <a:r>
              <a:rPr lang="en-AU" sz="3200" dirty="0"/>
              <a:t>1</a:t>
            </a:r>
            <a:endParaRPr lang="en-AU" dirty="0"/>
          </a:p>
        </p:txBody>
      </p:sp>
    </p:spTree>
    <p:extLst>
      <p:ext uri="{BB962C8B-B14F-4D97-AF65-F5344CB8AC3E}">
        <p14:creationId xmlns:p14="http://schemas.microsoft.com/office/powerpoint/2010/main" val="114672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A7E4E1-FBC8-404A-BADC-ABBA82C00D98}"/>
              </a:ext>
            </a:extLst>
          </p:cNvPr>
          <p:cNvSpPr txBox="1"/>
          <p:nvPr/>
        </p:nvSpPr>
        <p:spPr>
          <a:xfrm>
            <a:off x="610280" y="1628872"/>
            <a:ext cx="7923440"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How to make changes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Pray for knowledge of God</a:t>
            </a:r>
          </a:p>
        </p:txBody>
      </p:sp>
    </p:spTree>
    <p:extLst>
      <p:ext uri="{BB962C8B-B14F-4D97-AF65-F5344CB8AC3E}">
        <p14:creationId xmlns:p14="http://schemas.microsoft.com/office/powerpoint/2010/main" val="298612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D28C3F-1B1E-5E4B-9A20-0250C60D540C}"/>
              </a:ext>
            </a:extLst>
          </p:cNvPr>
          <p:cNvSpPr>
            <a:spLocks noGrp="1"/>
          </p:cNvSpPr>
          <p:nvPr>
            <p:ph idx="1"/>
          </p:nvPr>
        </p:nvSpPr>
        <p:spPr>
          <a:xfrm>
            <a:off x="2345894" y="1537022"/>
            <a:ext cx="6081815" cy="4170784"/>
          </a:xfrm>
        </p:spPr>
        <p:txBody>
          <a:bodyPr>
            <a:normAutofit fontScale="92500" lnSpcReduction="10000"/>
          </a:bodyPr>
          <a:lstStyle/>
          <a:p>
            <a:pPr marL="0" indent="0">
              <a:buNone/>
            </a:pPr>
            <a:endParaRPr lang="en-AU" sz="3525" dirty="0">
              <a:latin typeface="Calibri" panose="020F0502020204030204" pitchFamily="34" charset="0"/>
              <a:cs typeface="Calibri" panose="020F0502020204030204" pitchFamily="34" charset="0"/>
            </a:endParaRPr>
          </a:p>
          <a:p>
            <a:pPr marL="0" indent="0">
              <a:buNone/>
            </a:pPr>
            <a:endParaRPr lang="en-AU" sz="3525" dirty="0">
              <a:latin typeface="Calibri" panose="020F0502020204030204" pitchFamily="34" charset="0"/>
              <a:cs typeface="Calibri" panose="020F0502020204030204" pitchFamily="34" charset="0"/>
            </a:endParaRPr>
          </a:p>
          <a:p>
            <a:pPr marL="0" indent="0">
              <a:buNone/>
            </a:pPr>
            <a:r>
              <a:rPr lang="en-AU" sz="3525" dirty="0">
                <a:latin typeface="Calibri" panose="020F0502020204030204" pitchFamily="34" charset="0"/>
                <a:cs typeface="Calibri" panose="020F0502020204030204" pitchFamily="34" charset="0"/>
              </a:rPr>
              <a:t>		</a:t>
            </a:r>
            <a:r>
              <a:rPr lang="en-AU" sz="3300" dirty="0">
                <a:latin typeface="Calibri" panose="020F0502020204030204" pitchFamily="34" charset="0"/>
                <a:cs typeface="Calibri" panose="020F0502020204030204" pitchFamily="34" charset="0"/>
              </a:rPr>
              <a:t>Just a closer walk with Thee</a:t>
            </a:r>
            <a:br>
              <a:rPr lang="en-AU" sz="3300" dirty="0">
                <a:latin typeface="Calibri" panose="020F0502020204030204" pitchFamily="34" charset="0"/>
                <a:cs typeface="Calibri" panose="020F0502020204030204" pitchFamily="34" charset="0"/>
              </a:rPr>
            </a:br>
            <a:r>
              <a:rPr lang="en-AU" sz="3300" dirty="0">
                <a:latin typeface="Calibri" panose="020F0502020204030204" pitchFamily="34" charset="0"/>
                <a:cs typeface="Calibri" panose="020F0502020204030204" pitchFamily="34" charset="0"/>
              </a:rPr>
              <a:t>		Grant it, Jesus, is my plea</a:t>
            </a:r>
            <a:br>
              <a:rPr lang="en-AU" sz="3300" dirty="0">
                <a:latin typeface="Calibri" panose="020F0502020204030204" pitchFamily="34" charset="0"/>
                <a:cs typeface="Calibri" panose="020F0502020204030204" pitchFamily="34" charset="0"/>
              </a:rPr>
            </a:br>
            <a:r>
              <a:rPr lang="en-AU" sz="3300" dirty="0">
                <a:latin typeface="Calibri" panose="020F0502020204030204" pitchFamily="34" charset="0"/>
                <a:cs typeface="Calibri" panose="020F0502020204030204" pitchFamily="34" charset="0"/>
              </a:rPr>
              <a:t>		Daily walking close to Thee</a:t>
            </a:r>
            <a:br>
              <a:rPr lang="en-AU" sz="3300" dirty="0">
                <a:latin typeface="Calibri" panose="020F0502020204030204" pitchFamily="34" charset="0"/>
                <a:cs typeface="Calibri" panose="020F0502020204030204" pitchFamily="34" charset="0"/>
              </a:rPr>
            </a:br>
            <a:r>
              <a:rPr lang="en-AU" sz="3300" dirty="0">
                <a:latin typeface="Calibri" panose="020F0502020204030204" pitchFamily="34" charset="0"/>
                <a:cs typeface="Calibri" panose="020F0502020204030204" pitchFamily="34" charset="0"/>
              </a:rPr>
              <a:t>		Let it be, dear Lord, let it be</a:t>
            </a:r>
          </a:p>
          <a:p>
            <a:pPr marL="0" indent="0">
              <a:buNone/>
            </a:pPr>
            <a:r>
              <a:rPr lang="en-AU" sz="3000" dirty="0">
                <a:latin typeface="Calibri" panose="020F0502020204030204" pitchFamily="34" charset="0"/>
                <a:cs typeface="Calibri" panose="020F0502020204030204" pitchFamily="34" charset="0"/>
              </a:rPr>
              <a:t>										</a:t>
            </a:r>
          </a:p>
          <a:p>
            <a:pPr marL="0" indent="0">
              <a:buNone/>
            </a:pPr>
            <a:r>
              <a:rPr lang="en-AU" sz="3000" dirty="0">
                <a:latin typeface="Calibri" panose="020F0502020204030204" pitchFamily="34" charset="0"/>
                <a:cs typeface="Calibri" panose="020F0502020204030204" pitchFamily="34" charset="0"/>
              </a:rPr>
              <a:t>								By Patsy Cline</a:t>
            </a:r>
          </a:p>
          <a:p>
            <a:endParaRPr lang="en-US" dirty="0"/>
          </a:p>
        </p:txBody>
      </p:sp>
      <p:pic>
        <p:nvPicPr>
          <p:cNvPr id="4" name="Picture 3">
            <a:extLst>
              <a:ext uri="{FF2B5EF4-FFF2-40B4-BE49-F238E27FC236}">
                <a16:creationId xmlns="" xmlns:a16="http://schemas.microsoft.com/office/drawing/2014/main" id="{3110A245-0DF5-CB49-A8A6-A787E18D51F5}"/>
              </a:ext>
            </a:extLst>
          </p:cNvPr>
          <p:cNvPicPr>
            <a:picLocks noChangeAspect="1"/>
          </p:cNvPicPr>
          <p:nvPr/>
        </p:nvPicPr>
        <p:blipFill>
          <a:blip r:embed="rId2"/>
          <a:stretch>
            <a:fillRect/>
          </a:stretch>
        </p:blipFill>
        <p:spPr>
          <a:xfrm>
            <a:off x="533702" y="2889474"/>
            <a:ext cx="2198819" cy="1465879"/>
          </a:xfrm>
          <a:prstGeom prst="rect">
            <a:avLst/>
          </a:prstGeom>
        </p:spPr>
      </p:pic>
      <p:sp>
        <p:nvSpPr>
          <p:cNvPr id="5" name="TextBox 4">
            <a:extLst>
              <a:ext uri="{FF2B5EF4-FFF2-40B4-BE49-F238E27FC236}">
                <a16:creationId xmlns="" xmlns:a16="http://schemas.microsoft.com/office/drawing/2014/main" id="{BE4E0BD0-12A5-0D4D-80B8-8DAC9AD6468D}"/>
              </a:ext>
            </a:extLst>
          </p:cNvPr>
          <p:cNvSpPr txBox="1"/>
          <p:nvPr/>
        </p:nvSpPr>
        <p:spPr>
          <a:xfrm>
            <a:off x="1063690" y="1319116"/>
            <a:ext cx="580830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Pray to know God better</a:t>
            </a:r>
            <a:endParaRPr kumimoji="0" lang="en-AU"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9549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7787FBF-9835-744F-AEB6-CE939C0FFBE7}"/>
              </a:ext>
            </a:extLst>
          </p:cNvPr>
          <p:cNvSpPr>
            <a:spLocks noGrp="1"/>
          </p:cNvSpPr>
          <p:nvPr>
            <p:ph idx="1"/>
          </p:nvPr>
        </p:nvSpPr>
        <p:spPr>
          <a:xfrm>
            <a:off x="827484" y="1669014"/>
            <a:ext cx="6709906" cy="3874536"/>
          </a:xfrm>
        </p:spPr>
        <p:txBody>
          <a:bodyPr>
            <a:normAutofit/>
          </a:bodyPr>
          <a:lstStyle/>
          <a:p>
            <a:pPr marL="0" indent="0">
              <a:buNone/>
            </a:pPr>
            <a:r>
              <a:rPr lang="en-US" sz="4400" dirty="0">
                <a:latin typeface="Calibri" panose="020F0502020204030204" pitchFamily="34" charset="0"/>
                <a:cs typeface="Calibri" panose="020F0502020204030204" pitchFamily="34" charset="0"/>
              </a:rPr>
              <a:t>Pray to know our hope </a:t>
            </a:r>
          </a:p>
          <a:p>
            <a:pPr marL="0" indent="0">
              <a:buNone/>
            </a:pPr>
            <a:endParaRPr lang="en-US" sz="2800" dirty="0"/>
          </a:p>
          <a:p>
            <a:pPr marL="0" indent="0">
              <a:buNone/>
            </a:pPr>
            <a:endParaRPr lang="en-US" sz="2800" dirty="0"/>
          </a:p>
        </p:txBody>
      </p:sp>
      <p:pic>
        <p:nvPicPr>
          <p:cNvPr id="6" name="Picture 5">
            <a:extLst>
              <a:ext uri="{FF2B5EF4-FFF2-40B4-BE49-F238E27FC236}">
                <a16:creationId xmlns="" xmlns:a16="http://schemas.microsoft.com/office/drawing/2014/main" id="{574DFA9E-19BE-834F-A490-56FBC2913462}"/>
              </a:ext>
            </a:extLst>
          </p:cNvPr>
          <p:cNvPicPr>
            <a:picLocks noChangeAspect="1"/>
          </p:cNvPicPr>
          <p:nvPr/>
        </p:nvPicPr>
        <p:blipFill>
          <a:blip r:embed="rId2"/>
          <a:stretch>
            <a:fillRect/>
          </a:stretch>
        </p:blipFill>
        <p:spPr>
          <a:xfrm>
            <a:off x="3266292" y="3020083"/>
            <a:ext cx="4271098" cy="2825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98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E9A453-9B39-6A49-9DAB-B535E08468B4}"/>
              </a:ext>
            </a:extLst>
          </p:cNvPr>
          <p:cNvSpPr>
            <a:spLocks noGrp="1"/>
          </p:cNvSpPr>
          <p:nvPr>
            <p:ph idx="1"/>
          </p:nvPr>
        </p:nvSpPr>
        <p:spPr>
          <a:xfrm>
            <a:off x="729513" y="1582706"/>
            <a:ext cx="6709906" cy="3692589"/>
          </a:xfrm>
        </p:spPr>
        <p:txBody>
          <a:bodyPr>
            <a:normAutofit/>
          </a:bodyPr>
          <a:lstStyle/>
          <a:p>
            <a:pPr marL="0" indent="0">
              <a:buNone/>
            </a:pPr>
            <a:r>
              <a:rPr lang="en-US" sz="4400" dirty="0">
                <a:latin typeface="Calibri" panose="020F0502020204030204" pitchFamily="34" charset="0"/>
                <a:cs typeface="Calibri" panose="020F0502020204030204" pitchFamily="34" charset="0"/>
              </a:rPr>
              <a:t>Pray to know God’s power</a:t>
            </a:r>
          </a:p>
        </p:txBody>
      </p:sp>
      <p:pic>
        <p:nvPicPr>
          <p:cNvPr id="4" name="Picture 3">
            <a:extLst>
              <a:ext uri="{FF2B5EF4-FFF2-40B4-BE49-F238E27FC236}">
                <a16:creationId xmlns="" xmlns:a16="http://schemas.microsoft.com/office/drawing/2014/main" id="{55F69C41-FE2C-5040-9210-6DFDB5F195CD}"/>
              </a:ext>
            </a:extLst>
          </p:cNvPr>
          <p:cNvPicPr>
            <a:picLocks noChangeAspect="1"/>
          </p:cNvPicPr>
          <p:nvPr/>
        </p:nvPicPr>
        <p:blipFill>
          <a:blip r:embed="rId2"/>
          <a:stretch>
            <a:fillRect/>
          </a:stretch>
        </p:blipFill>
        <p:spPr>
          <a:xfrm>
            <a:off x="2885547" y="2552573"/>
            <a:ext cx="4408604" cy="2934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118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258618" y="1711815"/>
            <a:ext cx="8626764" cy="4893647"/>
          </a:xfrm>
          <a:prstGeom prst="rect">
            <a:avLst/>
          </a:prstGeom>
        </p:spPr>
        <p:txBody>
          <a:bodyPr wrap="square">
            <a:spAutoFit/>
          </a:bodyPr>
          <a:lstStyle/>
          <a:p>
            <a:r>
              <a:rPr lang="en-GB" sz="2400" b="1" baseline="30000" dirty="0">
                <a:solidFill>
                  <a:srgbClr val="000000"/>
                </a:solidFill>
                <a:latin typeface="system-ui"/>
              </a:rPr>
              <a:t>14 </a:t>
            </a:r>
            <a:r>
              <a:rPr lang="en-GB" sz="2400" dirty="0">
                <a:solidFill>
                  <a:srgbClr val="000000"/>
                </a:solidFill>
                <a:latin typeface="system-ui"/>
              </a:rPr>
              <a:t>For this reason I kneel before the Father, </a:t>
            </a:r>
            <a:r>
              <a:rPr lang="en-GB" sz="2400" b="1" baseline="30000" dirty="0">
                <a:solidFill>
                  <a:srgbClr val="000000"/>
                </a:solidFill>
                <a:latin typeface="system-ui"/>
              </a:rPr>
              <a:t>15 </a:t>
            </a:r>
            <a:r>
              <a:rPr lang="en-GB" sz="2400" dirty="0">
                <a:solidFill>
                  <a:srgbClr val="000000"/>
                </a:solidFill>
                <a:latin typeface="system-ui"/>
              </a:rPr>
              <a:t>from whom every family</a:t>
            </a:r>
            <a:r>
              <a:rPr lang="en-GB" sz="2400" baseline="30000" dirty="0">
                <a:solidFill>
                  <a:srgbClr val="000000"/>
                </a:solidFill>
                <a:latin typeface="system-ui"/>
              </a:rPr>
              <a:t>[</a:t>
            </a:r>
            <a:r>
              <a:rPr lang="en-GB" sz="2400" baseline="30000" dirty="0">
                <a:solidFill>
                  <a:srgbClr val="4A4A4A"/>
                </a:solidFill>
                <a:latin typeface="system-ui"/>
                <a:hlinkClick r:id="rId2" tooltip="See footnote a">
                  <a:extLst>
                    <a:ext uri="{A12FA001-AC4F-418D-AE19-62706E023703}">
                      <ahyp:hlinkClr xmlns="" xmlns:ahyp="http://schemas.microsoft.com/office/drawing/2018/hyperlinkcolor" val="tx"/>
                    </a:ext>
                  </a:extLst>
                </a:hlinkClick>
              </a:rPr>
              <a:t>a</a:t>
            </a:r>
            <a:r>
              <a:rPr lang="en-GB" sz="2400" baseline="30000" dirty="0">
                <a:solidFill>
                  <a:srgbClr val="000000"/>
                </a:solidFill>
                <a:latin typeface="system-ui"/>
              </a:rPr>
              <a:t>]</a:t>
            </a:r>
            <a:r>
              <a:rPr lang="en-GB" sz="2400" dirty="0">
                <a:solidFill>
                  <a:srgbClr val="000000"/>
                </a:solidFill>
                <a:latin typeface="system-ui"/>
              </a:rPr>
              <a:t> in heaven and on earth derives its name. </a:t>
            </a:r>
            <a:r>
              <a:rPr lang="en-GB" sz="2400" b="1" baseline="30000" dirty="0">
                <a:solidFill>
                  <a:srgbClr val="000000"/>
                </a:solidFill>
                <a:latin typeface="system-ui"/>
              </a:rPr>
              <a:t>16 </a:t>
            </a:r>
            <a:r>
              <a:rPr lang="en-GB" sz="2400" dirty="0">
                <a:solidFill>
                  <a:srgbClr val="000000"/>
                </a:solidFill>
                <a:latin typeface="system-ui"/>
              </a:rPr>
              <a:t>I pray that out of his glorious riches he may strengthen you with power through his Spirit in your inner being, </a:t>
            </a:r>
            <a:r>
              <a:rPr lang="en-GB" sz="2400" b="1" baseline="30000" dirty="0">
                <a:solidFill>
                  <a:srgbClr val="000000"/>
                </a:solidFill>
                <a:latin typeface="system-ui"/>
              </a:rPr>
              <a:t>17 </a:t>
            </a:r>
            <a:r>
              <a:rPr lang="en-GB" sz="2400" dirty="0">
                <a:solidFill>
                  <a:srgbClr val="000000"/>
                </a:solidFill>
                <a:latin typeface="system-ui"/>
              </a:rPr>
              <a:t>so that Christ may dwell in your hearts through faith. And I pray that you, being rooted and established in love, </a:t>
            </a:r>
            <a:r>
              <a:rPr lang="en-GB" sz="2400" b="1" baseline="30000" dirty="0">
                <a:solidFill>
                  <a:srgbClr val="000000"/>
                </a:solidFill>
                <a:latin typeface="system-ui"/>
              </a:rPr>
              <a:t>18 </a:t>
            </a:r>
            <a:r>
              <a:rPr lang="en-GB" sz="2400" dirty="0">
                <a:solidFill>
                  <a:srgbClr val="000000"/>
                </a:solidFill>
                <a:latin typeface="system-ui"/>
              </a:rPr>
              <a:t>may have power, together with all the Lord’s holy people, to grasp how wide and long and high and deep is the love of Christ, </a:t>
            </a:r>
            <a:r>
              <a:rPr lang="en-GB" sz="2400" b="1" baseline="30000" dirty="0">
                <a:solidFill>
                  <a:srgbClr val="000000"/>
                </a:solidFill>
                <a:latin typeface="system-ui"/>
              </a:rPr>
              <a:t>19 </a:t>
            </a:r>
            <a:r>
              <a:rPr lang="en-GB" sz="2400" dirty="0">
                <a:solidFill>
                  <a:srgbClr val="000000"/>
                </a:solidFill>
                <a:latin typeface="system-ui"/>
              </a:rPr>
              <a:t>and to know this love that surpasses knowledge—that you may be filled to the measure of all the fullness of God.</a:t>
            </a:r>
          </a:p>
          <a:p>
            <a:r>
              <a:rPr lang="en-GB" sz="2400" b="1" baseline="30000" dirty="0">
                <a:solidFill>
                  <a:srgbClr val="000000"/>
                </a:solidFill>
                <a:latin typeface="system-ui"/>
              </a:rPr>
              <a:t>20 </a:t>
            </a:r>
            <a:r>
              <a:rPr lang="en-GB" sz="2400" dirty="0">
                <a:solidFill>
                  <a:srgbClr val="000000"/>
                </a:solidFill>
                <a:latin typeface="system-ui"/>
              </a:rPr>
              <a:t>Now to him who is able to do immeasurably more than all we ask or imagine, according to his power that is at work within us, </a:t>
            </a:r>
            <a:r>
              <a:rPr lang="en-GB" sz="2400" b="1" baseline="30000" dirty="0">
                <a:solidFill>
                  <a:srgbClr val="000000"/>
                </a:solidFill>
                <a:latin typeface="system-ui"/>
              </a:rPr>
              <a:t>21 </a:t>
            </a:r>
            <a:r>
              <a:rPr lang="en-GB" sz="2400" dirty="0">
                <a:solidFill>
                  <a:srgbClr val="000000"/>
                </a:solidFill>
                <a:latin typeface="system-ui"/>
              </a:rPr>
              <a:t>to him be glory in the church and in Christ Jesus throughout all generations, for ever and ever! Amen.</a:t>
            </a:r>
          </a:p>
        </p:txBody>
      </p:sp>
      <p:pic>
        <p:nvPicPr>
          <p:cNvPr id="1026" name="Picture 2" descr="Book of Ephesians - Exit Church">
            <a:extLst>
              <a:ext uri="{FF2B5EF4-FFF2-40B4-BE49-F238E27FC236}">
                <a16:creationId xmlns="" xmlns:a16="http://schemas.microsoft.com/office/drawing/2014/main" id="{B8D43EF0-9EEE-4813-8B5A-365B87319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618" y="0"/>
            <a:ext cx="3510888" cy="1265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A3F20CE-7DF3-40D6-8123-F9B6441EBE28}"/>
              </a:ext>
            </a:extLst>
          </p:cNvPr>
          <p:cNvSpPr txBox="1"/>
          <p:nvPr/>
        </p:nvSpPr>
        <p:spPr>
          <a:xfrm flipH="1">
            <a:off x="258618" y="1196211"/>
            <a:ext cx="277553" cy="584775"/>
          </a:xfrm>
          <a:prstGeom prst="rect">
            <a:avLst/>
          </a:prstGeom>
          <a:noFill/>
        </p:spPr>
        <p:txBody>
          <a:bodyPr wrap="square" rtlCol="0">
            <a:spAutoFit/>
          </a:bodyPr>
          <a:lstStyle/>
          <a:p>
            <a:r>
              <a:rPr lang="en-AU" sz="3200" dirty="0"/>
              <a:t>3</a:t>
            </a:r>
            <a:endParaRPr lang="en-AU" dirty="0"/>
          </a:p>
        </p:txBody>
      </p:sp>
    </p:spTree>
    <p:extLst>
      <p:ext uri="{BB962C8B-B14F-4D97-AF65-F5344CB8AC3E}">
        <p14:creationId xmlns:p14="http://schemas.microsoft.com/office/powerpoint/2010/main" val="1197438396"/>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7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Vapor Trai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Vapor Trai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345</TotalTime>
  <Words>79</Words>
  <Application>Microsoft Office PowerPoint</Application>
  <PresentationFormat>On-screen Show (4:3)</PresentationFormat>
  <Paragraphs>54</Paragraphs>
  <Slides>19</Slides>
  <Notes>0</Notes>
  <HiddenSlides>0</HiddenSlides>
  <MMClips>0</MMClips>
  <ScaleCrop>false</ScaleCrop>
  <HeadingPairs>
    <vt:vector size="4" baseType="variant">
      <vt:variant>
        <vt:lpstr>Theme</vt:lpstr>
      </vt:variant>
      <vt:variant>
        <vt:i4>11</vt:i4>
      </vt:variant>
      <vt:variant>
        <vt:lpstr>Slide Titles</vt:lpstr>
      </vt:variant>
      <vt:variant>
        <vt:i4>19</vt:i4>
      </vt:variant>
    </vt:vector>
  </HeadingPairs>
  <TitlesOfParts>
    <vt:vector size="30" baseType="lpstr">
      <vt:lpstr>7_template</vt:lpstr>
      <vt:lpstr>1_Office Theme</vt:lpstr>
      <vt:lpstr>2_Office Theme</vt:lpstr>
      <vt:lpstr>3_Office Theme</vt:lpstr>
      <vt:lpstr>Vapor Trail</vt:lpstr>
      <vt:lpstr>4_Office Theme</vt:lpstr>
      <vt:lpstr>5_Office Theme</vt:lpstr>
      <vt:lpstr>1_Vapor Trail</vt:lpstr>
      <vt:lpstr>6_Office Theme</vt:lpstr>
      <vt:lpstr>Ion</vt:lpstr>
      <vt:lpstr>8_Office Theme</vt:lpstr>
      <vt:lpstr>Chris Quirk Session 3</vt:lpstr>
      <vt:lpstr>Making changes?  Really?   Walking with the Lord in the light of His Word</vt:lpstr>
      <vt:lpstr>    Walking faithfully with the Lord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E3 2018</dc:title>
  <dc:creator>Kim Sadler</dc:creator>
  <cp:lastModifiedBy>Emily Carpenter</cp:lastModifiedBy>
  <cp:revision>95</cp:revision>
  <dcterms:created xsi:type="dcterms:W3CDTF">2018-03-08T12:49:07Z</dcterms:created>
  <dcterms:modified xsi:type="dcterms:W3CDTF">2021-05-18T12:00:40Z</dcterms:modified>
</cp:coreProperties>
</file>