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87" r:id="rId2"/>
    <p:sldMasterId id="2147483911" r:id="rId3"/>
    <p:sldMasterId id="2147483929" r:id="rId4"/>
    <p:sldMasterId id="2147483942" r:id="rId5"/>
    <p:sldMasterId id="2147483973" r:id="rId6"/>
    <p:sldMasterId id="2147484054" r:id="rId7"/>
    <p:sldMasterId id="2147484072" r:id="rId8"/>
  </p:sldMasterIdLst>
  <p:notesMasterIdLst>
    <p:notesMasterId r:id="rId27"/>
  </p:notesMasterIdLst>
  <p:sldIdLst>
    <p:sldId id="902" r:id="rId9"/>
    <p:sldId id="895" r:id="rId10"/>
    <p:sldId id="896" r:id="rId11"/>
    <p:sldId id="897" r:id="rId12"/>
    <p:sldId id="898" r:id="rId13"/>
    <p:sldId id="899" r:id="rId14"/>
    <p:sldId id="819" r:id="rId15"/>
    <p:sldId id="903" r:id="rId16"/>
    <p:sldId id="904" r:id="rId17"/>
    <p:sldId id="905" r:id="rId18"/>
    <p:sldId id="266" r:id="rId19"/>
    <p:sldId id="267" r:id="rId20"/>
    <p:sldId id="265" r:id="rId21"/>
    <p:sldId id="269" r:id="rId22"/>
    <p:sldId id="268" r:id="rId23"/>
    <p:sldId id="270" r:id="rId24"/>
    <p:sldId id="906" r:id="rId25"/>
    <p:sldId id="34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63F"/>
    <a:srgbClr val="581558"/>
    <a:srgbClr val="FF0066"/>
    <a:srgbClr val="F07589"/>
    <a:srgbClr val="CC66FF"/>
    <a:srgbClr val="581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5" d="100"/>
          <a:sy n="125" d="100"/>
        </p:scale>
        <p:origin x="-1230" y="-24"/>
      </p:cViewPr>
      <p:guideLst>
        <p:guide orient="horz" pos="2160"/>
        <p:guide pos="2880"/>
      </p:guideLst>
    </p:cSldViewPr>
  </p:slideViewPr>
  <p:notesTextViewPr>
    <p:cViewPr>
      <p:scale>
        <a:sx n="3" d="2"/>
        <a:sy n="3" d="2"/>
      </p:scale>
      <p:origin x="0" y="0"/>
    </p:cViewPr>
  </p:notesTextViewPr>
  <p:sorterViewPr>
    <p:cViewPr>
      <p:scale>
        <a:sx n="80" d="100"/>
        <a:sy n="80" d="100"/>
      </p:scale>
      <p:origin x="0" y="-10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5FB38-430E-456E-9EE8-0CC61CADD75C}" type="datetimeFigureOut">
              <a:rPr lang="en-AU" smtClean="0"/>
              <a:t>18/05/2021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0359E-513B-49DF-AD98-AFC572EB7A68}" type="slidenum">
              <a:rPr lang="en-AU" smtClean="0"/>
              <a:t>‹#›</a:t>
            </a:fld>
            <a:endParaRPr lang="en-AU"/>
          </a:p>
        </p:txBody>
      </p:sp>
    </p:spTree>
    <p:extLst>
      <p:ext uri="{BB962C8B-B14F-4D97-AF65-F5344CB8AC3E}">
        <p14:creationId xmlns:p14="http://schemas.microsoft.com/office/powerpoint/2010/main" val="394613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205035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A9BC3-6929-4DE0-AE07-C2F966E45828}" type="datetimeFigureOut">
              <a:rPr lang="en-AU" smtClean="0"/>
              <a:t>18/05/2021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322572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000207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633830-2244-49AE-BC4A-47F415C177C6}"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999245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8125527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E36636D-D922-432D-A958-524484B5923D}"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a:xfrm>
            <a:off x="594360" y="379438"/>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entury Gothic" panose="020B0502020202020204"/>
                <a:ea typeface="+mn-ea"/>
                <a:cs typeface="+mn-cs"/>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9653483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E36636D-D922-432D-A958-524484B5923D}"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a:xfrm>
            <a:off x="594360" y="378884"/>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Tree>
    <p:extLst>
      <p:ext uri="{BB962C8B-B14F-4D97-AF65-F5344CB8AC3E}">
        <p14:creationId xmlns:p14="http://schemas.microsoft.com/office/powerpoint/2010/main" val="5716555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42204011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0995237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4579205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191889097"/>
      </p:ext>
    </p:extLst>
  </p:cSld>
  <p:clrMapOvr>
    <a:masterClrMapping/>
  </p:clrMapOvr>
  <p:extLst>
    <p:ext uri="{DCECCB84-F9BA-43D5-87BE-67443E8EF086}">
      <p15:sldGuideLst xmlns=""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26167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12858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231778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54176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463826"/>
            <a:ext cx="8587409" cy="5764696"/>
          </a:xfrm>
        </p:spPr>
        <p:txBody>
          <a:bodyPr>
            <a:normAutofit/>
          </a:bodyPr>
          <a:lstStyle>
            <a:lvl1pPr marL="36900" indent="0">
              <a:buNone/>
              <a:defRPr lang="en-US" sz="4800"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9547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689114"/>
            <a:ext cx="7765322" cy="5102088"/>
          </a:xfrm>
        </p:spPr>
        <p:txBody>
          <a:bodyPr/>
          <a:lstStyle>
            <a:lvl1pPr>
              <a:lnSpc>
                <a:spcPct val="150000"/>
              </a:lnSpc>
              <a:defRPr/>
            </a:lvl1pPr>
          </a:lstStyle>
          <a:p>
            <a:pPr lvl="0"/>
            <a:r>
              <a:rPr lang="en-US"/>
              <a:t>Click to edit Master text styles</a:t>
            </a:r>
          </a:p>
        </p:txBody>
      </p:sp>
      <p:sp>
        <p:nvSpPr>
          <p:cNvPr id="4" name="Round Diagonal Corner Rectangle 3"/>
          <p:cNvSpPr/>
          <p:nvPr userDrawn="1"/>
        </p:nvSpPr>
        <p:spPr>
          <a:xfrm>
            <a:off x="7153835" y="6400800"/>
            <a:ext cx="1976718" cy="447772"/>
          </a:xfrm>
          <a:prstGeom prst="round2DiagRect">
            <a:avLst>
              <a:gd name="adj1" fmla="val 33648"/>
              <a:gd name="adj2" fmla="val 0"/>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i="1" dirty="0">
                <a:solidFill>
                  <a:prstClr val="white"/>
                </a:solidFill>
                <a:effectLst>
                  <a:outerShdw blurRad="38100" dist="38100" dir="2700000" algn="tl">
                    <a:srgbClr val="000000">
                      <a:alpha val="43137"/>
                    </a:srgbClr>
                  </a:outerShdw>
                </a:effectLst>
              </a:rPr>
              <a:t>E3 2019</a:t>
            </a:r>
          </a:p>
        </p:txBody>
      </p:sp>
    </p:spTree>
    <p:extLst>
      <p:ext uri="{BB962C8B-B14F-4D97-AF65-F5344CB8AC3E}">
        <p14:creationId xmlns:p14="http://schemas.microsoft.com/office/powerpoint/2010/main" val="14268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50" b="0" i="0" u="none" strike="noStrike" kern="1200" cap="none" spc="0" normalizeH="0" baseline="0" noProof="0" smtClean="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Footer Placeholder 4"/>
          <p:cNvSpPr>
            <a:spLocks noGrp="1"/>
          </p:cNvSpPr>
          <p:nvPr>
            <p:ph type="ftr" sz="quarter" idx="11"/>
          </p:nvPr>
        </p:nvSpPr>
        <p:spPr>
          <a:xfrm>
            <a:off x="914400" y="4323846"/>
            <a:ext cx="48806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a:xfrm>
            <a:off x="6057900" y="1430867"/>
            <a:ext cx="21717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50" b="0" i="0" u="none" strike="noStrike" kern="1200" cap="none" spc="0" normalizeH="0" baseline="0" noProof="0" smtClean="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313321830"/>
      </p:ext>
    </p:extLst>
  </p:cSld>
  <p:clrMapOvr>
    <a:masterClrMapping/>
  </p:clrMapOvr>
  <p:extLst>
    <p:ext uri="{DCECCB84-F9BA-43D5-87BE-67443E8EF086}">
      <p15:sldGuideLst xmlns=""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333891-D5E7-4C7B-BF1D-E855E53CB5A8}" type="slidenum">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600339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a:xfrm>
            <a:off x="7882466" y="381001"/>
            <a:ext cx="66717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734877407"/>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2961010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763161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992896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985956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A50FA-ECED-46E9-BC9F-DFE48D26C5F8}" type="datetimeFigureOut">
              <a:rPr kumimoji="0" lang="en-AU" sz="1050" b="0" i="0" u="none" strike="noStrike" kern="1200" cap="none" spc="0" normalizeH="0" baseline="0" noProof="0" smtClean="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18/05/2021</a:t>
            </a:fld>
            <a:endParaRPr kumimoji="0" lang="en-AU" sz="105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EAEB0-2DA0-4E6C-986B-9BC058209E48}" type="slidenum">
              <a:rPr kumimoji="0" lang="en-AU" sz="1050" b="0" i="0" u="none" strike="noStrike" kern="1200" cap="none" spc="0" normalizeH="0" baseline="0" noProof="0" smtClean="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3385384304"/>
      </p:ext>
    </p:extLst>
  </p:cSld>
  <p:clrMapOvr>
    <a:masterClrMapping/>
  </p:clrMapOvr>
  <p:extLst>
    <p:ext uri="{DCECCB84-F9BA-43D5-87BE-67443E8EF086}">
      <p15:sldGuideLst xmlns=""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573207368"/>
      </p:ext>
    </p:extLst>
  </p:cSld>
  <p:clrMapOvr>
    <a:masterClrMapping/>
  </p:clrMapOvr>
  <p:extLst>
    <p:ext uri="{DCECCB84-F9BA-43D5-87BE-67443E8EF086}">
      <p15:sldGuideLst xmlns=""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579536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633830-2244-49AE-BC4A-47F415C177C6}"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19678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597377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E36636D-D922-432D-A958-524484B5923D}"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a:xfrm>
            <a:off x="594360" y="379438"/>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entury Gothic" panose="020B0502020202020204"/>
                <a:ea typeface="+mn-ea"/>
                <a:cs typeface="+mn-cs"/>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778500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E36636D-D922-432D-A958-524484B5923D}"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a:xfrm>
            <a:off x="594360" y="378884"/>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alisto MT" panose="02040603050505030304"/>
              <a:ea typeface="+mn-ea"/>
              <a:cs typeface="Arial" charset="0"/>
            </a:endParaRPr>
          </a:p>
        </p:txBody>
      </p:sp>
    </p:spTree>
    <p:extLst>
      <p:ext uri="{BB962C8B-B14F-4D97-AF65-F5344CB8AC3E}">
        <p14:creationId xmlns:p14="http://schemas.microsoft.com/office/powerpoint/2010/main" val="322042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1D8BD707-D9CF-40AE-B4C6-C98DA3205C09}" type="datetimeFigureOut">
              <a:rPr lang="en-US">
                <a:solidFill>
                  <a:prstClr val="black"/>
                </a:solidFill>
                <a:cs typeface="Arial" charset="0"/>
              </a:rPr>
              <a:pPr/>
              <a:t>5/18/2021</a:t>
            </a:fld>
            <a:endParaRPr lang="en-US">
              <a:solidFill>
                <a:prstClr val="black"/>
              </a:solidFill>
              <a:cs typeface="Arial" charset="0"/>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707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4079188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2077751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10855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a:xfrm>
            <a:off x="7882466" y="381001"/>
            <a:ext cx="66717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0464518"/>
      </p:ext>
    </p:extLst>
  </p:cSld>
  <p:clrMapOvr>
    <a:masterClrMapping/>
  </p:clrMapOvr>
  <p:extLst>
    <p:ext uri="{DCECCB84-F9BA-43D5-87BE-67443E8EF086}">
      <p15:sldGuideLst xmlns=""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dirty="0"/>
          </a:p>
        </p:txBody>
      </p:sp>
    </p:spTree>
    <p:extLst>
      <p:ext uri="{BB962C8B-B14F-4D97-AF65-F5344CB8AC3E}">
        <p14:creationId xmlns:p14="http://schemas.microsoft.com/office/powerpoint/2010/main" val="3444955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976906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927803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149709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6AA9BC3-6929-4DE0-AE07-C2F966E45828}" type="datetimeFigureOut">
              <a:rPr lang="en-AU" smtClean="0"/>
              <a:t>18/05/2021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385157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6AA9BC3-6929-4DE0-AE07-C2F966E45828}" type="datetimeFigureOut">
              <a:rPr lang="en-AU" smtClean="0"/>
              <a:t>18/05/2021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407219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dirty="0"/>
          </a:p>
        </p:txBody>
      </p:sp>
    </p:spTree>
    <p:extLst>
      <p:ext uri="{BB962C8B-B14F-4D97-AF65-F5344CB8AC3E}">
        <p14:creationId xmlns:p14="http://schemas.microsoft.com/office/powerpoint/2010/main" val="1045256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A9BC3-6929-4DE0-AE07-C2F966E45828}" type="datetimeFigureOut">
              <a:rPr lang="en-AU" smtClean="0"/>
              <a:t>18/05/2021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625438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608560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627350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046613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47296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463826"/>
            <a:ext cx="8587409" cy="5764696"/>
          </a:xfrm>
        </p:spPr>
        <p:txBody>
          <a:bodyPr>
            <a:normAutofit/>
          </a:bodyPr>
          <a:lstStyle>
            <a:lvl1pPr marL="36900" indent="0">
              <a:buNone/>
              <a:defRPr lang="en-US" sz="4800"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12472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a:xfrm>
            <a:off x="3623733" y="6117336"/>
            <a:ext cx="3609438" cy="365125"/>
          </a:xfrm>
        </p:spPr>
        <p:txBody>
          <a:bodyPr/>
          <a:lstStyle/>
          <a:p>
            <a:endParaRPr lang="en-AU"/>
          </a:p>
        </p:txBody>
      </p:sp>
      <p:sp>
        <p:nvSpPr>
          <p:cNvPr id="6" name="Slide Number Placeholder 5"/>
          <p:cNvSpPr>
            <a:spLocks noGrp="1"/>
          </p:cNvSpPr>
          <p:nvPr>
            <p:ph type="sldNum" sz="quarter" idx="12"/>
          </p:nvPr>
        </p:nvSpPr>
        <p:spPr>
          <a:xfrm>
            <a:off x="8275320" y="6117336"/>
            <a:ext cx="411480" cy="365125"/>
          </a:xfrm>
        </p:spPr>
        <p:txBody>
          <a:bodyPr/>
          <a:lstStyle/>
          <a:p>
            <a:fld id="{23458B3C-6F85-4667-92B8-E865E8D78A88}" type="slidenum">
              <a:rPr lang="en-AU" smtClean="0"/>
              <a:t>‹#›</a:t>
            </a:fld>
            <a:endParaRPr lang="en-AU"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671478485"/>
      </p:ext>
    </p:extLst>
  </p:cSld>
  <p:clrMapOvr>
    <a:masterClrMapping/>
  </p:clrMapOvr>
  <p:extLst>
    <p:ext uri="{DCECCB84-F9BA-43D5-87BE-67443E8EF086}">
      <p15:sldGuideLst xmlns=""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a:xfrm>
            <a:off x="1972647" y="6108173"/>
            <a:ext cx="5314517" cy="365125"/>
          </a:xfrm>
        </p:spPr>
        <p:txBody>
          <a:bodyPr/>
          <a:lstStyle/>
          <a:p>
            <a:endParaRPr lang="en-AU"/>
          </a:p>
        </p:txBody>
      </p:sp>
      <p:sp>
        <p:nvSpPr>
          <p:cNvPr id="6" name="Slide Number Placeholder 5"/>
          <p:cNvSpPr>
            <a:spLocks noGrp="1"/>
          </p:cNvSpPr>
          <p:nvPr>
            <p:ph type="sldNum" sz="quarter" idx="12"/>
          </p:nvPr>
        </p:nvSpPr>
        <p:spPr>
          <a:xfrm>
            <a:off x="8258967" y="6108173"/>
            <a:ext cx="427833" cy="365125"/>
          </a:xfrm>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528083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273317" y="6116070"/>
            <a:ext cx="413483" cy="365125"/>
          </a:xfrm>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255794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85415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4585094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AA9BC3-6929-4DE0-AE07-C2F966E45828}" type="datetimeFigureOut">
              <a:rPr lang="en-AU" smtClean="0"/>
              <a:t>18/05/2021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885503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AA9BC3-6929-4DE0-AE07-C2F966E45828}" type="datetimeFigureOut">
              <a:rPr lang="en-AU" smtClean="0"/>
              <a:t>18/05/2021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4174609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A9BC3-6929-4DE0-AE07-C2F966E45828}" type="datetimeFigureOut">
              <a:rPr lang="en-AU" smtClean="0"/>
              <a:t>18/05/2021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328733574"/>
      </p:ext>
    </p:extLst>
  </p:cSld>
  <p:clrMapOvr>
    <a:masterClrMapping/>
  </p:clrMapOvr>
  <p:extLst>
    <p:ext uri="{DCECCB84-F9BA-43D5-87BE-67443E8EF086}">
      <p15:sldGuideLst xmlns=""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79757840"/>
      </p:ext>
    </p:extLst>
  </p:cSld>
  <p:clrMapOvr>
    <a:masterClrMapping/>
  </p:clrMapOvr>
  <p:extLst>
    <p:ext uri="{DCECCB84-F9BA-43D5-87BE-67443E8EF086}">
      <p15:sldGuideLst xmlns=""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2614880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597793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211543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9671106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5132827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01751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6611731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2124592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2759323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A9BC3-6929-4DE0-AE07-C2F966E45828}" type="datetimeFigureOut">
              <a:rPr lang="en-AU" smtClean="0"/>
              <a:t>18/05/2021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4263939463"/>
      </p:ext>
    </p:extLst>
  </p:cSld>
  <p:clrMapOvr>
    <a:masterClrMapping/>
  </p:clrMapOvr>
  <p:extLst>
    <p:ext uri="{DCECCB84-F9BA-43D5-87BE-67443E8EF086}">
      <p15:sldGuideLst xmlns=""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463826"/>
            <a:ext cx="8587409" cy="5764696"/>
          </a:xfrm>
        </p:spPr>
        <p:txBody>
          <a:bodyPr>
            <a:normAutofit/>
          </a:bodyPr>
          <a:lstStyle>
            <a:lvl1pPr marL="36900" indent="0">
              <a:buNone/>
              <a:defRPr lang="en-US" sz="4800" kern="1200" dirty="0" smtClean="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Arial" panose="020B0604020202020204" pitchFamily="34" charset="0"/>
                <a:ea typeface="+mn-ea"/>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309994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54661"/>
      </p:ext>
    </p:extLst>
  </p:cSld>
  <p:clrMapOvr>
    <a:masterClrMapping/>
  </p:clrMapOvr>
  <p:transition spd="slow"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759194"/>
      </p:ext>
    </p:extLst>
  </p:cSld>
  <p:clrMapOvr>
    <a:masterClrMapping/>
  </p:clrMapOvr>
  <p:transition spd="slow"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650593"/>
      </p:ext>
    </p:extLst>
  </p:cSld>
  <p:clrMapOvr>
    <a:masterClrMapping/>
  </p:clrMapOvr>
  <p:transition spd="slow"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653098"/>
      </p:ext>
    </p:extLst>
  </p:cSld>
  <p:clrMapOvr>
    <a:masterClrMapping/>
  </p:clrMapOvr>
  <p:transition spd="slow"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487067"/>
      </p:ext>
    </p:extLst>
  </p:cSld>
  <p:clrMapOvr>
    <a:masterClrMapping/>
  </p:clrMapOvr>
  <p:transition spd="slow"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606779"/>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6AA9BC3-6929-4DE0-AE07-C2F966E45828}" type="datetimeFigureOut">
              <a:rPr lang="en-AU" smtClean="0"/>
              <a:t>18/05/2021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136735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74853"/>
      </p:ext>
    </p:extLst>
  </p:cSld>
  <p:clrMapOvr>
    <a:masterClrMapping/>
  </p:clrMapOvr>
  <p:transition spd="slow"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886758"/>
      </p:ext>
    </p:extLst>
  </p:cSld>
  <p:clrMapOvr>
    <a:masterClrMapping/>
  </p:clrMapOvr>
  <p:transition spd="slow"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860589"/>
      </p:ext>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860320"/>
      </p:ext>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783CEC-E07E-4114-AE21-B3E8A17FE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164588"/>
      </p:ext>
    </p:extLst>
  </p:cSld>
  <p:clrMapOvr>
    <a:masterClrMapping/>
  </p:clrMapOvr>
  <p:transition spd="slow"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BDE771-E136-5742-94D2-017AD837DB34}"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2145113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DE771-E136-5742-94D2-017AD837DB34}"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15006266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DE771-E136-5742-94D2-017AD837DB34}"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24530451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BDE771-E136-5742-94D2-017AD837DB34}"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22381845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BDE771-E136-5742-94D2-017AD837DB34}"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150889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6AA9BC3-6929-4DE0-AE07-C2F966E45828}" type="datetimeFigureOut">
              <a:rPr lang="en-AU" smtClean="0"/>
              <a:t>18/05/2021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34630707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6BDE771-E136-5742-94D2-017AD837DB34}" type="datetimeFigureOut">
              <a:rPr lang="en-US" smtClean="0"/>
              <a:t>5/18/2021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26106152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6BDE771-E136-5742-94D2-017AD837DB34}" type="datetimeFigureOut">
              <a:rPr lang="en-US" smtClean="0"/>
              <a:t>5/18/2021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32839823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6BDE771-E136-5742-94D2-017AD837DB34}" type="datetimeFigureOut">
              <a:rPr lang="en-US" smtClean="0"/>
              <a:t>5/18/2021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3482701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BDE771-E136-5742-94D2-017AD837DB34}"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67903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BDE771-E136-5742-94D2-017AD837DB34}"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24876436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6BDE771-E136-5742-94D2-017AD837DB34}"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22333206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5/18/2021</a:t>
            </a:fld>
            <a:endParaRPr lang="en-US" dirty="0"/>
          </a:p>
        </p:txBody>
      </p:sp>
      <p:sp>
        <p:nvSpPr>
          <p:cNvPr id="5" name="Footer Placeholder 4"/>
          <p:cNvSpPr>
            <a:spLocks noGrp="1"/>
          </p:cNvSpPr>
          <p:nvPr>
            <p:ph type="ftr" sz="quarter" idx="11"/>
          </p:nvPr>
        </p:nvSpPr>
        <p:spPr/>
        <p:txBody>
          <a:bodyPr/>
          <a:lstStyle/>
          <a:p>
            <a:r>
              <a:rPr lang="en-AU">
                <a:solidFill>
                  <a:prstClr val="black">
                    <a:tint val="75000"/>
                  </a:prstClr>
                </a:solidFill>
                <a:cs typeface="Arial" charset="0"/>
              </a:rPr>
              <a:t>CWCI  E3 2014 – Enriched in Christ</a:t>
            </a:r>
            <a:endParaRPr lang="en-AU" dirty="0">
              <a:solidFill>
                <a:prstClr val="black">
                  <a:tint val="75000"/>
                </a:prstClr>
              </a:solidFill>
              <a:cs typeface="Arial" charset="0"/>
            </a:endParaRPr>
          </a:p>
        </p:txBody>
      </p:sp>
      <p:sp>
        <p:nvSpPr>
          <p:cNvPr id="6" name="Slide Number Placeholder 5"/>
          <p:cNvSpPr>
            <a:spLocks noGrp="1"/>
          </p:cNvSpPr>
          <p:nvPr>
            <p:ph type="sldNum" sz="quarter" idx="12"/>
          </p:nvPr>
        </p:nvSpPr>
        <p:spPr/>
        <p:txBody>
          <a:bodyPr/>
          <a:lstStyle/>
          <a:p>
            <a:r>
              <a:rPr lang="en-US">
                <a:solidFill>
                  <a:prstClr val="black">
                    <a:tint val="75000"/>
                  </a:prstClr>
                </a:solidFill>
                <a:cs typeface="Arial" charset="0"/>
              </a:rPr>
              <a:t>USED BY PERMISSION CCLI No: 87486</a:t>
            </a:r>
            <a:endParaRPr lang="en-AU" dirty="0">
              <a:solidFill>
                <a:prstClr val="black">
                  <a:tint val="75000"/>
                </a:prstClr>
              </a:solidFill>
              <a:cs typeface="Arial" charset="0"/>
            </a:endParaRPr>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887090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DE771-E136-5742-94D2-017AD837DB34}"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1425446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BDE771-E136-5742-94D2-017AD837DB34}" type="datetimeFigureOut">
              <a:rPr lang="en-US" smtClean="0"/>
              <a:t>5/18/2021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28779606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5/18/2021</a:t>
            </a:fld>
            <a:endParaRPr lang="en-US" dirty="0"/>
          </a:p>
        </p:txBody>
      </p:sp>
      <p:sp>
        <p:nvSpPr>
          <p:cNvPr id="4" name="Footer Placeholder 4"/>
          <p:cNvSpPr>
            <a:spLocks noGrp="1"/>
          </p:cNvSpPr>
          <p:nvPr>
            <p:ph type="ftr" sz="quarter" idx="11"/>
          </p:nvPr>
        </p:nvSpPr>
        <p:spPr/>
        <p:txBody>
          <a:bodyPr/>
          <a:lstStyle/>
          <a:p>
            <a:r>
              <a:rPr lang="en-AU">
                <a:solidFill>
                  <a:prstClr val="black">
                    <a:tint val="75000"/>
                  </a:prstClr>
                </a:solidFill>
                <a:cs typeface="Arial" charset="0"/>
              </a:rPr>
              <a:t>CWCI  E3 2014 – Enriched in Christ</a:t>
            </a:r>
            <a:endParaRPr lang="en-AU" dirty="0">
              <a:solidFill>
                <a:prstClr val="black">
                  <a:tint val="75000"/>
                </a:prstClr>
              </a:solidFill>
              <a:cs typeface="Arial" charset="0"/>
            </a:endParaRPr>
          </a:p>
        </p:txBody>
      </p:sp>
      <p:sp>
        <p:nvSpPr>
          <p:cNvPr id="6" name="Slide Number Placeholder 5"/>
          <p:cNvSpPr>
            <a:spLocks noGrp="1"/>
          </p:cNvSpPr>
          <p:nvPr>
            <p:ph type="sldNum" sz="quarter" idx="12"/>
          </p:nvPr>
        </p:nvSpPr>
        <p:spPr/>
        <p:txBody>
          <a:bodyPr/>
          <a:lstStyle/>
          <a:p>
            <a:r>
              <a:rPr lang="en-US">
                <a:solidFill>
                  <a:prstClr val="black">
                    <a:tint val="75000"/>
                  </a:prstClr>
                </a:solidFill>
                <a:cs typeface="Arial" charset="0"/>
              </a:rPr>
              <a:t>USED BY PERMISSION CCLI No: 87486</a:t>
            </a:r>
            <a:endParaRPr lang="en-AU" dirty="0">
              <a:solidFill>
                <a:prstClr val="black">
                  <a:tint val="75000"/>
                </a:prstClr>
              </a:solidFill>
              <a:cs typeface="Arial" charset="0"/>
            </a:endParaRPr>
          </a:p>
        </p:txBody>
      </p:sp>
    </p:spTree>
    <p:extLst>
      <p:ext uri="{BB962C8B-B14F-4D97-AF65-F5344CB8AC3E}">
        <p14:creationId xmlns:p14="http://schemas.microsoft.com/office/powerpoint/2010/main" val="418045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6AA9BC3-6929-4DE0-AE07-C2F966E45828}" type="datetimeFigureOut">
              <a:rPr lang="en-AU" smtClean="0"/>
              <a:t>18/05/2021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3458B3C-6F85-4667-92B8-E865E8D78A88}" type="slidenum">
              <a:rPr lang="en-AU" smtClean="0"/>
              <a:t>‹#›</a:t>
            </a:fld>
            <a:endParaRPr lang="en-AU"/>
          </a:p>
        </p:txBody>
      </p:sp>
    </p:spTree>
    <p:extLst>
      <p:ext uri="{BB962C8B-B14F-4D97-AF65-F5344CB8AC3E}">
        <p14:creationId xmlns:p14="http://schemas.microsoft.com/office/powerpoint/2010/main" val="1452653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DE771-E136-5742-94D2-017AD837DB34}"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37058739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DE771-E136-5742-94D2-017AD837DB34}"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DB4A2-E486-5A47-867D-6CB24952F531}" type="slidenum">
              <a:rPr lang="en-US" smtClean="0"/>
              <a:t>‹#›</a:t>
            </a:fld>
            <a:endParaRPr lang="en-US"/>
          </a:p>
        </p:txBody>
      </p:sp>
    </p:spTree>
    <p:extLst>
      <p:ext uri="{BB962C8B-B14F-4D97-AF65-F5344CB8AC3E}">
        <p14:creationId xmlns:p14="http://schemas.microsoft.com/office/powerpoint/2010/main" val="34823189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50" b="0" i="0" u="none" strike="noStrike" kern="1200" cap="none" spc="0" normalizeH="0" baseline="0" noProof="0" smtClean="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Footer Placeholder 4"/>
          <p:cNvSpPr>
            <a:spLocks noGrp="1"/>
          </p:cNvSpPr>
          <p:nvPr>
            <p:ph type="ftr" sz="quarter" idx="11"/>
          </p:nvPr>
        </p:nvSpPr>
        <p:spPr>
          <a:xfrm>
            <a:off x="914400" y="4323846"/>
            <a:ext cx="48806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a:xfrm>
            <a:off x="6057900" y="1430867"/>
            <a:ext cx="21717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50" b="0" i="0" u="none" strike="noStrike" kern="1200" cap="none" spc="0" normalizeH="0" baseline="0" noProof="0" smtClean="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462805828"/>
      </p:ext>
    </p:extLst>
  </p:cSld>
  <p:clrMapOvr>
    <a:masterClrMapping/>
  </p:clrMapOvr>
  <p:extLst>
    <p:ext uri="{DCECCB84-F9BA-43D5-87BE-67443E8EF086}">
      <p15:sldGuideLst xmlns=""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333891-D5E7-4C7B-BF1D-E855E53CB5A8}" type="slidenum">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34594818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594360" y="381001"/>
            <a:ext cx="483065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6" name="Slide Number Placeholder 5"/>
          <p:cNvSpPr>
            <a:spLocks noGrp="1"/>
          </p:cNvSpPr>
          <p:nvPr>
            <p:ph type="sldNum" sz="quarter" idx="12"/>
          </p:nvPr>
        </p:nvSpPr>
        <p:spPr>
          <a:xfrm>
            <a:off x="7882466" y="381001"/>
            <a:ext cx="66717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361229881"/>
      </p:ext>
    </p:extLst>
  </p:cSld>
  <p:clrMapOvr>
    <a:masterClrMapping/>
  </p:clrMapOvr>
  <p:extLst>
    <p:ext uri="{DCECCB84-F9BA-43D5-87BE-67443E8EF086}">
      <p15:sldGuideLst xmlns=""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1748329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1958702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4135039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A50FA-ECED-46E9-BC9F-DFE48D26C5F8}" type="datetimeFigureOut">
              <a:rPr kumimoji="0" lang="en-AU" sz="1050" b="0" i="0" u="none" strike="noStrike" kern="1200" cap="none" spc="0" normalizeH="0" baseline="0" noProof="0" smtClean="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18/05/2021</a:t>
            </a:fld>
            <a:endParaRPr kumimoji="0" lang="en-AU" sz="1050" b="0" i="0" u="none" strike="noStrike" kern="1200" cap="none" spc="0" normalizeH="0" baseline="0" noProof="0">
              <a:ln>
                <a:noFill/>
              </a:ln>
              <a:solidFill>
                <a:prstClr val="black"/>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EAEB0-2DA0-4E6C-986B-9BC058209E48}" type="slidenum">
              <a:rPr kumimoji="0" lang="en-AU" sz="1050" b="0" i="0" u="none" strike="noStrike" kern="1200" cap="none" spc="0" normalizeH="0" baseline="0" noProof="0" smtClean="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825939883"/>
      </p:ext>
    </p:extLst>
  </p:cSld>
  <p:clrMapOvr>
    <a:masterClrMapping/>
  </p:clrMapOvr>
  <p:extLst>
    <p:ext uri="{DCECCB84-F9BA-43D5-87BE-67443E8EF086}">
      <p15:sldGuideLst xmlns=""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DF080-5E8C-48AD-84E5-6C08B304C14E}" type="datetimeFigureOut">
              <a:rPr kumimoji="0" lang="en-US" sz="105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CWCI  E3 2014 – Enriched in Christ</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rPr>
              <a:t>USED BY PERMISSION CCLI No: 87486</a:t>
            </a:r>
            <a:endParaRPr kumimoji="0" lang="en-AU" sz="1050" b="0" i="0" u="none" strike="noStrike" kern="1200" cap="none" spc="0" normalizeH="0" baseline="0" noProof="0" dirty="0">
              <a:ln>
                <a:noFill/>
              </a:ln>
              <a:solidFill>
                <a:prstClr val="black">
                  <a:tint val="75000"/>
                </a:prstClr>
              </a:solidFill>
              <a:effectLst>
                <a:outerShdw blurRad="50800" dist="38100" dir="2700000" algn="tl" rotWithShape="0">
                  <a:prstClr val="black">
                    <a:alpha val="43000"/>
                  </a:prstClr>
                </a:outerShdw>
              </a:effectLst>
              <a:uLnTx/>
              <a:uFillTx/>
              <a:latin typeface="Century Gothic" panose="020B0502020202020204"/>
              <a:ea typeface="+mn-ea"/>
              <a:cs typeface="Arial" charset="0"/>
            </a:endParaRPr>
          </a:p>
        </p:txBody>
      </p:sp>
    </p:spTree>
    <p:extLst>
      <p:ext uri="{BB962C8B-B14F-4D97-AF65-F5344CB8AC3E}">
        <p14:creationId xmlns:p14="http://schemas.microsoft.com/office/powerpoint/2010/main" val="3846794128"/>
      </p:ext>
    </p:extLst>
  </p:cSld>
  <p:clrMapOvr>
    <a:masterClrMapping/>
  </p:clrMapOvr>
  <p:extLst>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4.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theme" Target="../theme/theme8.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image" Target="../media/image8.jpe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image" Target="../media/image3.png"/><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0" descr="CWCI 4093 PowerPoint Content n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5" name="Footer Placeholder 4"/>
          <p:cNvSpPr>
            <a:spLocks noGrp="1"/>
          </p:cNvSpPr>
          <p:nvPr>
            <p:ph type="ftr" sz="quarter" idx="3"/>
          </p:nvPr>
        </p:nvSpPr>
        <p:spPr>
          <a:xfrm>
            <a:off x="467544" y="6356352"/>
            <a:ext cx="2895600" cy="365125"/>
          </a:xfrm>
          <a:prstGeom prst="rect">
            <a:avLst/>
          </a:prstGeom>
        </p:spPr>
        <p:txBody>
          <a:bodyPr vert="horz" lIns="91440" tIns="45720" rIns="91440" bIns="45720" rtlCol="0" anchor="ctr"/>
          <a:lstStyle>
            <a:lvl1pPr algn="l">
              <a:defRPr sz="900" b="1">
                <a:solidFill>
                  <a:schemeClr val="tx1">
                    <a:tint val="75000"/>
                  </a:schemeClr>
                </a:solidFill>
              </a:defRPr>
            </a:lvl1pPr>
          </a:lstStyle>
          <a:p>
            <a:r>
              <a:rPr lang="en-AU" dirty="0">
                <a:solidFill>
                  <a:prstClr val="black">
                    <a:tint val="75000"/>
                  </a:prstClr>
                </a:solidFill>
                <a:cs typeface="Arial" charset="0"/>
              </a:rPr>
              <a:t>CWCI  E3 2014 – Enriched in Christ</a:t>
            </a:r>
          </a:p>
        </p:txBody>
      </p:sp>
      <p:sp>
        <p:nvSpPr>
          <p:cNvPr id="6" name="Slide Number Placeholder 5"/>
          <p:cNvSpPr>
            <a:spLocks noGrp="1"/>
          </p:cNvSpPr>
          <p:nvPr>
            <p:ph type="sldNum" sz="quarter" idx="4"/>
          </p:nvPr>
        </p:nvSpPr>
        <p:spPr>
          <a:xfrm>
            <a:off x="6156177" y="6356352"/>
            <a:ext cx="2530624"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solidFill>
                  <a:prstClr val="black">
                    <a:tint val="75000"/>
                  </a:prstClr>
                </a:solidFill>
                <a:cs typeface="Arial" charset="0"/>
              </a:rPr>
              <a:t>USED BY PERMISSION CCLI No: 87486</a:t>
            </a:r>
            <a:endParaRPr lang="en-AU" dirty="0">
              <a:solidFill>
                <a:prstClr val="black">
                  <a:tint val="75000"/>
                </a:prstClr>
              </a:solidFill>
              <a:cs typeface="Arial" charset="0"/>
            </a:endParaRPr>
          </a:p>
        </p:txBody>
      </p:sp>
    </p:spTree>
    <p:extLst>
      <p:ext uri="{BB962C8B-B14F-4D97-AF65-F5344CB8AC3E}">
        <p14:creationId xmlns:p14="http://schemas.microsoft.com/office/powerpoint/2010/main" val="1207080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685800" rtl="0" eaLnBrk="1" latinLnBrk="0" hangingPunct="1">
        <a:spcBef>
          <a:spcPct val="0"/>
        </a:spcBef>
        <a:buNone/>
        <a:defRPr sz="3300" b="1" kern="1200">
          <a:solidFill>
            <a:schemeClr val="tx1"/>
          </a:solidFill>
          <a:latin typeface="+mj-lt"/>
          <a:ea typeface="+mj-ea"/>
          <a:cs typeface="+mj-cs"/>
        </a:defRPr>
      </a:lvl1pPr>
    </p:titleStyle>
    <p:bodyStyle>
      <a:lvl1pPr marL="0" indent="0" algn="l" defTabSz="685800" rtl="0" eaLnBrk="1" latinLnBrk="0" hangingPunct="1">
        <a:spcBef>
          <a:spcPct val="20000"/>
        </a:spcBef>
        <a:buFontTx/>
        <a:buNone/>
        <a:defRPr sz="30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A9BC3-6929-4DE0-AE07-C2F966E45828}" type="datetimeFigureOut">
              <a:rPr lang="en-AU" smtClean="0"/>
              <a:t>18/05/2021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58B3C-6F85-4667-92B8-E865E8D78A88}" type="slidenum">
              <a:rPr lang="en-AU" smtClean="0"/>
              <a:t>‹#›</a:t>
            </a:fld>
            <a:endParaRPr lang="en-AU"/>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237379" y="5501147"/>
            <a:ext cx="1913638" cy="1352857"/>
          </a:xfrm>
          <a:prstGeom prst="rect">
            <a:avLst/>
          </a:prstGeom>
        </p:spPr>
      </p:pic>
    </p:spTree>
    <p:extLst>
      <p:ext uri="{BB962C8B-B14F-4D97-AF65-F5344CB8AC3E}">
        <p14:creationId xmlns:p14="http://schemas.microsoft.com/office/powerpoint/2010/main" val="207460449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txStyles>
    <p:titleStyle>
      <a:lvl1pPr algn="ctr" defTabSz="914400" rtl="0" eaLnBrk="1" latinLnBrk="0" hangingPunct="1">
        <a:spcBef>
          <a:spcPct val="0"/>
        </a:spcBef>
        <a:buNone/>
        <a:defRPr lang="en-AU" sz="4400" b="1" i="1" kern="1200" dirty="0">
          <a:ln>
            <a:solidFill>
              <a:schemeClr val="tx1">
                <a:alpha val="10000"/>
              </a:schemeClr>
            </a:solidFill>
          </a:ln>
          <a:solidFill>
            <a:srgbClr val="873AC0"/>
          </a:solidFill>
          <a:effectLst>
            <a:outerShdw blurRad="38100" dist="38100" dir="2700000" algn="tl">
              <a:schemeClr val="tx1">
                <a:alpha val="43000"/>
              </a:schemeClr>
            </a:outerShdw>
          </a:effectLst>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lang="en-US" sz="4000" b="1" kern="1200" dirty="0">
          <a:ln>
            <a:solidFill>
              <a:schemeClr val="bg1">
                <a:lumMod val="75000"/>
                <a:lumOff val="25000"/>
                <a:alpha val="10000"/>
              </a:schemeClr>
            </a:solidFill>
          </a:ln>
          <a:solidFill>
            <a:schemeClr val="tx2"/>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594360" y="764373"/>
            <a:ext cx="7955280"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latin typeface="Century Gothic" panose="020B0502020202020204"/>
                <a:ea typeface="+mn-ea"/>
                <a:cs typeface="+mn-cs"/>
              </a:rPr>
              <a:t>CWCI  E3 2019 – Stretching into the Future</a:t>
            </a:r>
            <a:endPar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CF4E0E3-55BB-4B36-AE19-F6C8E13134EC}" type="slidenum">
              <a:rPr kumimoji="0" lang="en-US" alt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0"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panose="020B0604020202020204" pitchFamily="34" charset="0"/>
            </a:endParaRPr>
          </a:p>
        </p:txBody>
      </p:sp>
      <p:pic>
        <p:nvPicPr>
          <p:cNvPr id="10" name="Picture 9">
            <a:extLst>
              <a:ext uri="{FF2B5EF4-FFF2-40B4-BE49-F238E27FC236}">
                <a16:creationId xmlns="" xmlns:a16="http://schemas.microsoft.com/office/drawing/2014/main" id="{488A951E-7420-4F59-9A42-182C82C0F9D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858001" y="5232945"/>
            <a:ext cx="2293016" cy="1621060"/>
          </a:xfrm>
          <a:prstGeom prst="rect">
            <a:avLst/>
          </a:prstGeom>
        </p:spPr>
      </p:pic>
    </p:spTree>
    <p:extLst>
      <p:ext uri="{BB962C8B-B14F-4D97-AF65-F5344CB8AC3E}">
        <p14:creationId xmlns:p14="http://schemas.microsoft.com/office/powerpoint/2010/main" val="124099671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Lst>
  <p:hf sldNum="0" hdr="0" ftr="0" dt="0"/>
  <p:txStyles>
    <p:titleStyle>
      <a:lvl1pPr algn="r" defTabSz="914400" rtl="0" eaLnBrk="1" latinLnBrk="0" hangingPunct="1">
        <a:lnSpc>
          <a:spcPct val="90000"/>
        </a:lnSpc>
        <a:spcBef>
          <a:spcPct val="0"/>
        </a:spcBef>
        <a:buNone/>
        <a:defRPr sz="4000" kern="1200" cap="none" baseline="0">
          <a:solidFill>
            <a:srgbClr val="00006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00006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6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6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6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6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A9BC3-6929-4DE0-AE07-C2F966E45828}" type="datetimeFigureOut">
              <a:rPr lang="en-AU" smtClean="0"/>
              <a:t>18/05/2021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58B3C-6F85-4667-92B8-E865E8D78A88}" type="slidenum">
              <a:rPr lang="en-AU" smtClean="0"/>
              <a:t>‹#›</a:t>
            </a:fld>
            <a:endParaRPr lang="en-AU"/>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58001" y="5232945"/>
            <a:ext cx="2293016" cy="1621060"/>
          </a:xfrm>
          <a:prstGeom prst="rect">
            <a:avLst/>
          </a:prstGeom>
        </p:spPr>
      </p:pic>
    </p:spTree>
    <p:extLst>
      <p:ext uri="{BB962C8B-B14F-4D97-AF65-F5344CB8AC3E}">
        <p14:creationId xmlns:p14="http://schemas.microsoft.com/office/powerpoint/2010/main" val="1127215494"/>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txStyles>
    <p:titleStyle>
      <a:lvl1pPr algn="ctr" defTabSz="914400" rtl="0" eaLnBrk="1" latinLnBrk="0" hangingPunct="1">
        <a:spcBef>
          <a:spcPct val="0"/>
        </a:spcBef>
        <a:buNone/>
        <a:defRPr lang="en-AU" sz="4400" b="1" i="1" kern="1200" dirty="0">
          <a:ln>
            <a:solidFill>
              <a:schemeClr val="tx1">
                <a:alpha val="10000"/>
              </a:schemeClr>
            </a:solidFill>
          </a:ln>
          <a:solidFill>
            <a:srgbClr val="873AC0"/>
          </a:solidFill>
          <a:effectLst>
            <a:outerShdw blurRad="38100" dist="38100" dir="2700000" algn="tl">
              <a:schemeClr val="tx1">
                <a:alpha val="43000"/>
              </a:schemeClr>
            </a:outerShdw>
          </a:effectLst>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lang="en-US" sz="4000" b="1" kern="1200" dirty="0">
          <a:ln>
            <a:solidFill>
              <a:schemeClr val="bg1">
                <a:lumMod val="75000"/>
                <a:lumOff val="25000"/>
                <a:alpha val="10000"/>
              </a:schemeClr>
            </a:solidFill>
          </a:ln>
          <a:solidFill>
            <a:schemeClr val="tx2"/>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927716"/>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82134" y="1446830"/>
            <a:ext cx="7704666" cy="4577165"/>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AA9BC3-6929-4DE0-AE07-C2F966E45828}" type="datetimeFigureOut">
              <a:rPr lang="en-AU" smtClean="0"/>
              <a:t>18/05/2021</a:t>
            </a:fld>
            <a:endParaRPr lang="en-AU"/>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458B3C-6F85-4667-92B8-E865E8D78A88}" type="slidenum">
              <a:rPr lang="en-AU" smtClean="0"/>
              <a:t>‹#›</a:t>
            </a:fld>
            <a:endParaRPr lang="en-AU"/>
          </a:p>
        </p:txBody>
      </p:sp>
      <p:pic>
        <p:nvPicPr>
          <p:cNvPr id="21" name="Picture 20">
            <a:extLst>
              <a:ext uri="{FF2B5EF4-FFF2-40B4-BE49-F238E27FC236}">
                <a16:creationId xmlns="" xmlns:a16="http://schemas.microsoft.com/office/drawing/2014/main" id="{D1F1E3A8-F3F7-4689-BE6A-9DDE1B95387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858001" y="5232945"/>
            <a:ext cx="2293016" cy="1621060"/>
          </a:xfrm>
          <a:prstGeom prst="rect">
            <a:avLst/>
          </a:prstGeom>
        </p:spPr>
      </p:pic>
    </p:spTree>
    <p:extLst>
      <p:ext uri="{BB962C8B-B14F-4D97-AF65-F5344CB8AC3E}">
        <p14:creationId xmlns:p14="http://schemas.microsoft.com/office/powerpoint/2010/main" val="349016417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ct val="20000"/>
        </a:spcBef>
        <a:spcAft>
          <a:spcPts val="600"/>
        </a:spcAft>
        <a:buClr>
          <a:schemeClr val="accent1">
            <a:lumMod val="75000"/>
          </a:schemeClr>
        </a:buClr>
        <a:buSzPct val="145000"/>
        <a:buFont typeface="Arial" panose="020B0604020202020204" pitchFamily="34" charset="0"/>
        <a:buNone/>
        <a:defRPr sz="4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25783CEC-E07E-4114-AE21-B3E8A17FE34F}" type="slidenum">
              <a:rPr lang="en-US" smtClean="0">
                <a:solidFill>
                  <a:prstClr val="black">
                    <a:tint val="75000"/>
                  </a:prstClr>
                </a:solidFill>
                <a:latin typeface="Calibri"/>
                <a:cs typeface="Arial" charset="0"/>
              </a:rPr>
              <a:pPr eaLnBrk="1" fontAlgn="auto" hangingPunct="1">
                <a:spcBef>
                  <a:spcPts val="0"/>
                </a:spcBef>
                <a:spcAft>
                  <a:spcPts val="0"/>
                </a:spcAft>
              </a:pPr>
              <a:t>‹#›</a:t>
            </a:fld>
            <a:endParaRPr lang="en-US">
              <a:solidFill>
                <a:prstClr val="black">
                  <a:tint val="75000"/>
                </a:prstClr>
              </a:solidFill>
              <a:latin typeface="Calibri"/>
              <a:cs typeface="Arial" charset="0"/>
            </a:endParaRPr>
          </a:p>
        </p:txBody>
      </p:sp>
    </p:spTree>
    <p:extLst>
      <p:ext uri="{BB962C8B-B14F-4D97-AF65-F5344CB8AC3E}">
        <p14:creationId xmlns:p14="http://schemas.microsoft.com/office/powerpoint/2010/main" val="592647915"/>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ransition spd="slow" advClick="0"/>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5/18/2021</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AU">
                <a:solidFill>
                  <a:prstClr val="black">
                    <a:tint val="75000"/>
                  </a:prstClr>
                </a:solidFill>
                <a:cs typeface="Arial" charset="0"/>
              </a:rPr>
              <a:t>CWCI  E3 2014 – Enriched in Christ</a:t>
            </a:r>
            <a:endParaRPr lang="en-AU" dirty="0">
              <a:solidFill>
                <a:prstClr val="black">
                  <a:tint val="75000"/>
                </a:prstClr>
              </a:solidFill>
              <a:cs typeface="Arial" charset="0"/>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r>
              <a:rPr lang="en-US">
                <a:solidFill>
                  <a:prstClr val="black">
                    <a:tint val="75000"/>
                  </a:prstClr>
                </a:solidFill>
                <a:cs typeface="Arial" charset="0"/>
              </a:rPr>
              <a:t>USED BY PERMISSION CCLI No: 87486</a:t>
            </a:r>
            <a:endParaRPr lang="en-AU" dirty="0">
              <a:solidFill>
                <a:prstClr val="black">
                  <a:tint val="75000"/>
                </a:prstClr>
              </a:solidFill>
              <a:cs typeface="Arial" charset="0"/>
            </a:endParaRPr>
          </a:p>
        </p:txBody>
      </p:sp>
    </p:spTree>
    <p:extLst>
      <p:ext uri="{BB962C8B-B14F-4D97-AF65-F5344CB8AC3E}">
        <p14:creationId xmlns:p14="http://schemas.microsoft.com/office/powerpoint/2010/main" val="3751411707"/>
      </p:ext>
    </p:extLst>
  </p:cSld>
  <p:clrMap bg1="dk1" tx1="lt1" bg2="dk2"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1"/>
            <a:ext cx="9144000" cy="756422"/>
          </a:xfrm>
          <a:prstGeom prst="rect">
            <a:avLst/>
          </a:prstGeom>
        </p:spPr>
      </p:pic>
      <p:sp>
        <p:nvSpPr>
          <p:cNvPr id="2" name="Title Placeholder 1"/>
          <p:cNvSpPr>
            <a:spLocks noGrp="1"/>
          </p:cNvSpPr>
          <p:nvPr>
            <p:ph type="title"/>
          </p:nvPr>
        </p:nvSpPr>
        <p:spPr>
          <a:xfrm>
            <a:off x="594360" y="764373"/>
            <a:ext cx="7955280"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5/18/2021</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latin typeface="Century Gothic" panose="020B0502020202020204"/>
                <a:ea typeface="+mn-ea"/>
                <a:cs typeface="+mn-cs"/>
              </a:rPr>
              <a:t>CWCI  E3 2019 – Stretching into the Future</a:t>
            </a:r>
            <a:endPar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CF4E0E3-55BB-4B36-AE19-F6C8E13134EC}" type="slidenum">
              <a:rPr kumimoji="0" lang="en-US" alt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050" b="0" i="0" u="none" strike="noStrike" kern="1200" cap="none" spc="0" normalizeH="0" baseline="0" noProof="0">
              <a:ln>
                <a:noFill/>
              </a:ln>
              <a:solidFill>
                <a:prstClr val="black">
                  <a:tint val="75000"/>
                </a:prstClr>
              </a:solidFill>
              <a:effectLst/>
              <a:uLnTx/>
              <a:uFillTx/>
              <a:latin typeface="Century Gothic" panose="020B0502020202020204"/>
              <a:ea typeface="+mn-ea"/>
              <a:cs typeface="Arial" panose="020B0604020202020204" pitchFamily="34" charset="0"/>
            </a:endParaRPr>
          </a:p>
        </p:txBody>
      </p:sp>
      <p:pic>
        <p:nvPicPr>
          <p:cNvPr id="10" name="Picture 9">
            <a:extLst>
              <a:ext uri="{FF2B5EF4-FFF2-40B4-BE49-F238E27FC236}">
                <a16:creationId xmlns="" xmlns:a16="http://schemas.microsoft.com/office/drawing/2014/main" id="{488A951E-7420-4F59-9A42-182C82C0F9D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666181" y="5808406"/>
            <a:ext cx="1464957" cy="1035660"/>
          </a:xfrm>
          <a:prstGeom prst="rect">
            <a:avLst/>
          </a:prstGeom>
        </p:spPr>
      </p:pic>
    </p:spTree>
    <p:extLst>
      <p:ext uri="{BB962C8B-B14F-4D97-AF65-F5344CB8AC3E}">
        <p14:creationId xmlns:p14="http://schemas.microsoft.com/office/powerpoint/2010/main" val="343316775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Lst>
  <p:hf sldNum="0" hdr="0" ftr="0" dt="0"/>
  <p:txStyles>
    <p:titleStyle>
      <a:lvl1pPr algn="r" defTabSz="914400" rtl="0" eaLnBrk="1" latinLnBrk="0" hangingPunct="1">
        <a:lnSpc>
          <a:spcPct val="90000"/>
        </a:lnSpc>
        <a:spcBef>
          <a:spcPct val="0"/>
        </a:spcBef>
        <a:buNone/>
        <a:defRPr sz="4000" kern="1200" cap="none" baseline="0">
          <a:solidFill>
            <a:srgbClr val="00006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00006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6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6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6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6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76.xml"/><Relationship Id="rId4" Type="http://schemas.openxmlformats.org/officeDocument/2006/relationships/image" Target="../media/image17.tif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jpe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 xmlns:a16="http://schemas.microsoft.com/office/drawing/2014/main" id="{BDF00D81-19BB-194E-9D94-04BFE4D46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
        <p:nvSpPr>
          <p:cNvPr id="5" name="Title 4">
            <a:extLst>
              <a:ext uri="{FF2B5EF4-FFF2-40B4-BE49-F238E27FC236}">
                <a16:creationId xmlns="" xmlns:a16="http://schemas.microsoft.com/office/drawing/2014/main" id="{C80A2932-27C8-4B42-91DD-CFCA0FD6DFBF}"/>
              </a:ext>
            </a:extLst>
          </p:cNvPr>
          <p:cNvSpPr>
            <a:spLocks noGrp="1"/>
          </p:cNvSpPr>
          <p:nvPr>
            <p:ph type="ctrTitle"/>
          </p:nvPr>
        </p:nvSpPr>
        <p:spPr>
          <a:xfrm>
            <a:off x="0" y="3717032"/>
            <a:ext cx="9144000" cy="1470025"/>
          </a:xfrm>
        </p:spPr>
        <p:txBody>
          <a:bodyPr>
            <a:normAutofit fontScale="90000"/>
          </a:bodyPr>
          <a:lstStyle/>
          <a:p>
            <a:r>
              <a:rPr lang="en-AU" sz="7200" dirty="0">
                <a:solidFill>
                  <a:srgbClr val="5A1858"/>
                </a:solidFill>
              </a:rPr>
              <a:t>Chris </a:t>
            </a:r>
            <a:r>
              <a:rPr lang="en-AU" sz="7200" dirty="0" smtClean="0">
                <a:solidFill>
                  <a:srgbClr val="5A1858"/>
                </a:solidFill>
              </a:rPr>
              <a:t>Quirk</a:t>
            </a:r>
            <a:br>
              <a:rPr lang="en-AU" sz="7200" dirty="0" smtClean="0">
                <a:solidFill>
                  <a:srgbClr val="5A1858"/>
                </a:solidFill>
              </a:rPr>
            </a:br>
            <a:r>
              <a:rPr lang="en-AU" sz="7200" dirty="0" smtClean="0">
                <a:solidFill>
                  <a:srgbClr val="5A1858"/>
                </a:solidFill>
              </a:rPr>
              <a:t>Session 1</a:t>
            </a:r>
            <a:endParaRPr lang="en-AU" sz="7200" dirty="0">
              <a:solidFill>
                <a:srgbClr val="5A1858"/>
              </a:solidFill>
            </a:endParaRPr>
          </a:p>
        </p:txBody>
      </p:sp>
    </p:spTree>
    <p:extLst>
      <p:ext uri="{BB962C8B-B14F-4D97-AF65-F5344CB8AC3E}">
        <p14:creationId xmlns:p14="http://schemas.microsoft.com/office/powerpoint/2010/main" val="227234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61EF4D1-6914-AD48-B3D0-253CA669728C}"/>
              </a:ext>
            </a:extLst>
          </p:cNvPr>
          <p:cNvSpPr txBox="1"/>
          <p:nvPr/>
        </p:nvSpPr>
        <p:spPr>
          <a:xfrm>
            <a:off x="230538" y="1391942"/>
            <a:ext cx="8682925" cy="25622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Live a life worthy of the calling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  </a:t>
            </a:r>
            <a:r>
              <a:rPr kumimoji="0" lang="en-AU"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Humble, gentle, patient, bearing one another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endParaRPr kumimoji="0" lang="en-US" sz="135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9547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F5004819-A8A9-084F-B3FC-0954E2BD9075}"/>
              </a:ext>
            </a:extLst>
          </p:cNvPr>
          <p:cNvPicPr>
            <a:picLocks noChangeAspect="1"/>
          </p:cNvPicPr>
          <p:nvPr/>
        </p:nvPicPr>
        <p:blipFill>
          <a:blip r:embed="rId2"/>
          <a:stretch>
            <a:fillRect/>
          </a:stretch>
        </p:blipFill>
        <p:spPr>
          <a:xfrm>
            <a:off x="728513" y="2523866"/>
            <a:ext cx="3530925" cy="2648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 xmlns:a16="http://schemas.microsoft.com/office/drawing/2014/main" id="{254F5924-5C17-D343-A131-ABD53C1CB3D2}"/>
              </a:ext>
            </a:extLst>
          </p:cNvPr>
          <p:cNvPicPr>
            <a:picLocks noChangeAspect="1"/>
          </p:cNvPicPr>
          <p:nvPr/>
        </p:nvPicPr>
        <p:blipFill>
          <a:blip r:embed="rId3"/>
          <a:stretch>
            <a:fillRect/>
          </a:stretch>
        </p:blipFill>
        <p:spPr>
          <a:xfrm>
            <a:off x="4672150" y="1265722"/>
            <a:ext cx="3355051" cy="2516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 xmlns:a16="http://schemas.microsoft.com/office/drawing/2014/main" id="{A5289228-112D-A644-8861-8D1AEA96006D}"/>
              </a:ext>
            </a:extLst>
          </p:cNvPr>
          <p:cNvSpPr txBox="1"/>
          <p:nvPr/>
        </p:nvSpPr>
        <p:spPr>
          <a:xfrm>
            <a:off x="4884564" y="4244627"/>
            <a:ext cx="2979983" cy="6001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Bridge 2016</a:t>
            </a:r>
          </a:p>
        </p:txBody>
      </p:sp>
    </p:spTree>
    <p:extLst>
      <p:ext uri="{BB962C8B-B14F-4D97-AF65-F5344CB8AC3E}">
        <p14:creationId xmlns:p14="http://schemas.microsoft.com/office/powerpoint/2010/main" val="311159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61EF4D1-6914-AD48-B3D0-253CA669728C}"/>
              </a:ext>
            </a:extLst>
          </p:cNvPr>
          <p:cNvSpPr txBox="1"/>
          <p:nvPr/>
        </p:nvSpPr>
        <p:spPr>
          <a:xfrm>
            <a:off x="230538" y="1391942"/>
            <a:ext cx="8682925"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Live a life worthy of the calling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  Humble, gentle, patient, bearing one another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  Keep the unity of the Spirit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0802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A1F1CCD-3AC9-D140-AE97-B2691D03314D}"/>
              </a:ext>
            </a:extLst>
          </p:cNvPr>
          <p:cNvPicPr>
            <a:picLocks noChangeAspect="1"/>
          </p:cNvPicPr>
          <p:nvPr/>
        </p:nvPicPr>
        <p:blipFill>
          <a:blip r:embed="rId2"/>
          <a:stretch>
            <a:fillRect/>
          </a:stretch>
        </p:blipFill>
        <p:spPr>
          <a:xfrm>
            <a:off x="657225" y="3281517"/>
            <a:ext cx="4090770" cy="2290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 xmlns:a16="http://schemas.microsoft.com/office/drawing/2014/main" id="{65381F4C-32DD-DB4F-B65B-2F4CC78AAE9A}"/>
              </a:ext>
            </a:extLst>
          </p:cNvPr>
          <p:cNvPicPr>
            <a:picLocks noChangeAspect="1"/>
          </p:cNvPicPr>
          <p:nvPr/>
        </p:nvPicPr>
        <p:blipFill>
          <a:blip r:embed="rId3"/>
          <a:stretch>
            <a:fillRect/>
          </a:stretch>
        </p:blipFill>
        <p:spPr>
          <a:xfrm>
            <a:off x="5759450" y="1671250"/>
            <a:ext cx="2120211" cy="3122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 xmlns:a16="http://schemas.microsoft.com/office/drawing/2014/main" id="{0130DAB2-134B-3D4C-A63A-3DB1D576F32A}"/>
              </a:ext>
            </a:extLst>
          </p:cNvPr>
          <p:cNvPicPr>
            <a:picLocks noChangeAspect="1"/>
          </p:cNvPicPr>
          <p:nvPr/>
        </p:nvPicPr>
        <p:blipFill>
          <a:blip r:embed="rId4"/>
          <a:stretch>
            <a:fillRect/>
          </a:stretch>
        </p:blipFill>
        <p:spPr>
          <a:xfrm>
            <a:off x="657225" y="1566961"/>
            <a:ext cx="4090770" cy="1224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 xmlns:a16="http://schemas.microsoft.com/office/drawing/2014/main" id="{3D6E0FE6-AD71-054F-A6FF-D510359C39A4}"/>
              </a:ext>
            </a:extLst>
          </p:cNvPr>
          <p:cNvSpPr txBox="1"/>
          <p:nvPr/>
        </p:nvSpPr>
        <p:spPr>
          <a:xfrm>
            <a:off x="5079999" y="5103367"/>
            <a:ext cx="30099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Gill Hicks</a:t>
            </a:r>
          </a:p>
        </p:txBody>
      </p:sp>
    </p:spTree>
    <p:extLst>
      <p:ext uri="{BB962C8B-B14F-4D97-AF65-F5344CB8AC3E}">
        <p14:creationId xmlns:p14="http://schemas.microsoft.com/office/powerpoint/2010/main" val="192091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F6E7C5E-0044-7D40-BD7A-5289B6D5E5D9}"/>
              </a:ext>
            </a:extLst>
          </p:cNvPr>
          <p:cNvPicPr>
            <a:picLocks noChangeAspect="1"/>
          </p:cNvPicPr>
          <p:nvPr/>
        </p:nvPicPr>
        <p:blipFill>
          <a:blip r:embed="rId2"/>
          <a:stretch>
            <a:fillRect/>
          </a:stretch>
        </p:blipFill>
        <p:spPr>
          <a:xfrm>
            <a:off x="4729518" y="1389929"/>
            <a:ext cx="2877722" cy="4078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 xmlns:a16="http://schemas.microsoft.com/office/drawing/2014/main" id="{B2517C6C-BD6E-284B-A5B0-B7E5A6E944A6}"/>
              </a:ext>
            </a:extLst>
          </p:cNvPr>
          <p:cNvPicPr>
            <a:picLocks noChangeAspect="1"/>
          </p:cNvPicPr>
          <p:nvPr/>
        </p:nvPicPr>
        <p:blipFill>
          <a:blip r:embed="rId3"/>
          <a:stretch>
            <a:fillRect/>
          </a:stretch>
        </p:blipFill>
        <p:spPr>
          <a:xfrm>
            <a:off x="973882" y="2529380"/>
            <a:ext cx="3021800" cy="1799240"/>
          </a:xfrm>
          <a:prstGeom prst="rect">
            <a:avLst/>
          </a:prstGeom>
        </p:spPr>
      </p:pic>
    </p:spTree>
    <p:extLst>
      <p:ext uri="{BB962C8B-B14F-4D97-AF65-F5344CB8AC3E}">
        <p14:creationId xmlns:p14="http://schemas.microsoft.com/office/powerpoint/2010/main" val="34237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61EF4D1-6914-AD48-B3D0-253CA669728C}"/>
              </a:ext>
            </a:extLst>
          </p:cNvPr>
          <p:cNvSpPr txBox="1"/>
          <p:nvPr/>
        </p:nvSpPr>
        <p:spPr>
          <a:xfrm>
            <a:off x="230538" y="1391942"/>
            <a:ext cx="8682925" cy="38779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Live a life worthy of the calling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Humble, gentle, patient, bearing one another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  Keep the unity of the Spirit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  Take off the old. Put on the new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6258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52C75BA-6FFA-F345-9007-F0FD9C4103A1}"/>
              </a:ext>
            </a:extLst>
          </p:cNvPr>
          <p:cNvSpPr txBox="1"/>
          <p:nvPr/>
        </p:nvSpPr>
        <p:spPr>
          <a:xfrm>
            <a:off x="726948" y="4705351"/>
            <a:ext cx="8188452"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Take off the old                 Put on the new</a:t>
            </a:r>
          </a:p>
        </p:txBody>
      </p:sp>
      <p:pic>
        <p:nvPicPr>
          <p:cNvPr id="6" name="Content Placeholder 4">
            <a:extLst>
              <a:ext uri="{FF2B5EF4-FFF2-40B4-BE49-F238E27FC236}">
                <a16:creationId xmlns="" xmlns:a16="http://schemas.microsoft.com/office/drawing/2014/main" id="{8EE264D5-9A12-1D4F-BD30-FEB24F16C6D2}"/>
              </a:ext>
            </a:extLst>
          </p:cNvPr>
          <p:cNvPicPr>
            <a:picLocks noGrp="1" noChangeAspect="1"/>
          </p:cNvPicPr>
          <p:nvPr>
            <p:ph idx="1"/>
          </p:nvPr>
        </p:nvPicPr>
        <p:blipFill>
          <a:blip r:embed="rId2"/>
          <a:stretch>
            <a:fillRect/>
          </a:stretch>
        </p:blipFill>
        <p:spPr>
          <a:xfrm>
            <a:off x="5324935" y="1743901"/>
            <a:ext cx="2682833" cy="268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 xmlns:a16="http://schemas.microsoft.com/office/drawing/2014/main" id="{16A5541D-7FD8-E843-9784-54D4DE6FC622}"/>
              </a:ext>
            </a:extLst>
          </p:cNvPr>
          <p:cNvPicPr>
            <a:picLocks noChangeAspect="1"/>
          </p:cNvPicPr>
          <p:nvPr/>
        </p:nvPicPr>
        <p:blipFill>
          <a:blip r:embed="rId3"/>
          <a:stretch>
            <a:fillRect/>
          </a:stretch>
        </p:blipFill>
        <p:spPr>
          <a:xfrm>
            <a:off x="844131" y="2431266"/>
            <a:ext cx="3518637" cy="199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241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3FD9CF1-5666-734A-AE97-36210CA95AEC}"/>
              </a:ext>
            </a:extLst>
          </p:cNvPr>
          <p:cNvSpPr txBox="1"/>
          <p:nvPr/>
        </p:nvSpPr>
        <p:spPr>
          <a:xfrm>
            <a:off x="2797176" y="1323976"/>
            <a:ext cx="5865812"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5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‘created to be like God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5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true righteousness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5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and holiness.’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5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AU" sz="3000" b="0" i="0" u="none" strike="noStrike" kern="1200" cap="none" spc="0" normalizeH="0" baseline="0" noProof="0" dirty="0">
                <a:ln>
                  <a:noFill/>
                </a:ln>
                <a:solidFill>
                  <a:prstClr val="white"/>
                </a:solidFill>
                <a:effectLst/>
                <a:uLnTx/>
                <a:uFillTx/>
                <a:latin typeface="Century Gothic" panose="020B0502020202020204"/>
                <a:ea typeface="+mn-ea"/>
                <a:cs typeface="+mn-cs"/>
              </a:rPr>
              <a:t>Eph 4: 24</a:t>
            </a:r>
          </a:p>
        </p:txBody>
      </p:sp>
      <p:pic>
        <p:nvPicPr>
          <p:cNvPr id="2" name="Picture 1">
            <a:extLst>
              <a:ext uri="{FF2B5EF4-FFF2-40B4-BE49-F238E27FC236}">
                <a16:creationId xmlns="" xmlns:a16="http://schemas.microsoft.com/office/drawing/2014/main" id="{1703AF8C-02F5-294E-97C9-EA9C0804477A}"/>
              </a:ext>
            </a:extLst>
          </p:cNvPr>
          <p:cNvPicPr>
            <a:picLocks noChangeAspect="1"/>
          </p:cNvPicPr>
          <p:nvPr/>
        </p:nvPicPr>
        <p:blipFill>
          <a:blip r:embed="rId2"/>
          <a:stretch>
            <a:fillRect/>
          </a:stretch>
        </p:blipFill>
        <p:spPr>
          <a:xfrm>
            <a:off x="481012" y="3098800"/>
            <a:ext cx="3379787" cy="2249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240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 y="4947536"/>
            <a:ext cx="8589640" cy="1749811"/>
          </a:xfrm>
        </p:spPr>
        <p:txBody>
          <a:bodyPr>
            <a:noAutofit/>
            <a:scene3d>
              <a:camera prst="orthographicFront"/>
              <a:lightRig rig="threePt" dir="t"/>
            </a:scene3d>
            <a:sp3d extrusionH="57150">
              <a:bevelT w="82550" h="38100" prst="coolSlant"/>
            </a:sp3d>
          </a:bodyPr>
          <a:lstStyle/>
          <a:p>
            <a:pPr algn="ctr">
              <a:defRPr/>
            </a:pPr>
            <a:r>
              <a:rPr lang="en-AU" sz="9600" dirty="0">
                <a:ln>
                  <a:solidFill>
                    <a:schemeClr val="accent4">
                      <a:lumMod val="60000"/>
                      <a:lumOff val="40000"/>
                    </a:schemeClr>
                  </a:solidFill>
                </a:ln>
                <a:solidFill>
                  <a:srgbClr val="581557"/>
                </a:solidFill>
                <a:effectLst>
                  <a:glow rad="139700">
                    <a:schemeClr val="accent4">
                      <a:satMod val="175000"/>
                      <a:alpha val="40000"/>
                    </a:schemeClr>
                  </a:glow>
                </a:effectLst>
                <a:latin typeface="Arial" panose="020B0604020202020204" pitchFamily="34" charset="0"/>
                <a:cs typeface="Arial" panose="020B0604020202020204" pitchFamily="34" charset="0"/>
              </a:rPr>
              <a:t>2021</a:t>
            </a:r>
          </a:p>
        </p:txBody>
      </p:sp>
      <p:pic>
        <p:nvPicPr>
          <p:cNvPr id="3" name="Picture 2">
            <a:extLst>
              <a:ext uri="{FF2B5EF4-FFF2-40B4-BE49-F238E27FC236}">
                <a16:creationId xmlns="" xmlns:a16="http://schemas.microsoft.com/office/drawing/2014/main" id="{BB25B2E0-C87B-4DA1-8D6B-D31231720AFE}"/>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913" r="-458"/>
          <a:stretch/>
        </p:blipFill>
        <p:spPr>
          <a:xfrm>
            <a:off x="1888762" y="1397997"/>
            <a:ext cx="5080918" cy="3471456"/>
          </a:xfrm>
          <a:prstGeom prst="rect">
            <a:avLst/>
          </a:prstGeom>
        </p:spPr>
      </p:pic>
    </p:spTree>
    <p:extLst>
      <p:ext uri="{BB962C8B-B14F-4D97-AF65-F5344CB8AC3E}">
        <p14:creationId xmlns:p14="http://schemas.microsoft.com/office/powerpoint/2010/main" val="12727227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EC066F4-174B-420E-88E7-9C6EF30956CD}"/>
              </a:ext>
            </a:extLst>
          </p:cNvPr>
          <p:cNvSpPr/>
          <p:nvPr/>
        </p:nvSpPr>
        <p:spPr>
          <a:xfrm>
            <a:off x="258618" y="1573472"/>
            <a:ext cx="8626764" cy="4524315"/>
          </a:xfrm>
          <a:prstGeom prst="rect">
            <a:avLst/>
          </a:prstGeom>
        </p:spPr>
        <p:txBody>
          <a:bodyPr wrap="square">
            <a:spAutoFit/>
          </a:bodyPr>
          <a:lstStyle/>
          <a:p>
            <a:r>
              <a:rPr lang="en-GB" sz="2400" b="1" dirty="0">
                <a:solidFill>
                  <a:srgbClr val="000000"/>
                </a:solidFill>
                <a:latin typeface="system-ui"/>
              </a:rPr>
              <a:t>4 </a:t>
            </a:r>
            <a:r>
              <a:rPr lang="en-GB" sz="2400" dirty="0">
                <a:solidFill>
                  <a:srgbClr val="000000"/>
                </a:solidFill>
                <a:latin typeface="system-ui"/>
              </a:rPr>
              <a:t>As a prisoner for the Lord, then, I urge you to live a life worthy of the calling you have received. </a:t>
            </a:r>
            <a:r>
              <a:rPr lang="en-GB" sz="2400" b="1" baseline="30000" dirty="0">
                <a:solidFill>
                  <a:srgbClr val="000000"/>
                </a:solidFill>
                <a:latin typeface="system-ui"/>
              </a:rPr>
              <a:t>2 </a:t>
            </a:r>
            <a:r>
              <a:rPr lang="en-GB" sz="2400" dirty="0">
                <a:solidFill>
                  <a:srgbClr val="000000"/>
                </a:solidFill>
                <a:latin typeface="system-ui"/>
              </a:rPr>
              <a:t>Be completely humble and gentle; be patient, bearing with one another in love. </a:t>
            </a:r>
            <a:r>
              <a:rPr lang="en-GB" sz="2400" b="1" baseline="30000" dirty="0">
                <a:solidFill>
                  <a:srgbClr val="000000"/>
                </a:solidFill>
                <a:latin typeface="system-ui"/>
              </a:rPr>
              <a:t>3 </a:t>
            </a:r>
            <a:r>
              <a:rPr lang="en-GB" sz="2400" dirty="0">
                <a:solidFill>
                  <a:srgbClr val="000000"/>
                </a:solidFill>
                <a:latin typeface="system-ui"/>
              </a:rPr>
              <a:t>Make every effort to keep the unity of the Spirit through the bond of peace. </a:t>
            </a:r>
            <a:r>
              <a:rPr lang="en-GB" sz="2400" b="1" baseline="30000" dirty="0">
                <a:solidFill>
                  <a:srgbClr val="000000"/>
                </a:solidFill>
                <a:latin typeface="system-ui"/>
              </a:rPr>
              <a:t>4 </a:t>
            </a:r>
            <a:r>
              <a:rPr lang="en-GB" sz="2400" dirty="0">
                <a:solidFill>
                  <a:srgbClr val="000000"/>
                </a:solidFill>
                <a:latin typeface="system-ui"/>
              </a:rPr>
              <a:t>There is one body and one Spirit, just as you were called to one hope when you were called; </a:t>
            </a:r>
            <a:r>
              <a:rPr lang="en-GB" sz="2400" b="1" baseline="30000" dirty="0">
                <a:solidFill>
                  <a:srgbClr val="000000"/>
                </a:solidFill>
                <a:latin typeface="system-ui"/>
              </a:rPr>
              <a:t>5 </a:t>
            </a:r>
            <a:r>
              <a:rPr lang="en-GB" sz="2400" dirty="0">
                <a:solidFill>
                  <a:srgbClr val="000000"/>
                </a:solidFill>
                <a:latin typeface="system-ui"/>
              </a:rPr>
              <a:t>one Lord, one faith, one baptism; </a:t>
            </a:r>
            <a:r>
              <a:rPr lang="en-GB" sz="2400" b="1" baseline="30000" dirty="0">
                <a:solidFill>
                  <a:srgbClr val="000000"/>
                </a:solidFill>
                <a:latin typeface="system-ui"/>
              </a:rPr>
              <a:t>6 </a:t>
            </a:r>
            <a:r>
              <a:rPr lang="en-GB" sz="2400" dirty="0">
                <a:solidFill>
                  <a:srgbClr val="000000"/>
                </a:solidFill>
                <a:latin typeface="system-ui"/>
              </a:rPr>
              <a:t>one God and Father of all, who is over all and through all and in all.</a:t>
            </a:r>
          </a:p>
          <a:p>
            <a:r>
              <a:rPr lang="en-GB" sz="2400" b="1" baseline="30000" dirty="0">
                <a:solidFill>
                  <a:srgbClr val="000000"/>
                </a:solidFill>
                <a:latin typeface="system-ui"/>
              </a:rPr>
              <a:t>7 </a:t>
            </a:r>
            <a:r>
              <a:rPr lang="en-GB" sz="2400" dirty="0">
                <a:solidFill>
                  <a:srgbClr val="000000"/>
                </a:solidFill>
                <a:latin typeface="system-ui"/>
              </a:rPr>
              <a:t>But to each one of us grace has been given as Christ apportioned it. </a:t>
            </a:r>
            <a:r>
              <a:rPr lang="en-GB" sz="2400" b="1" baseline="30000" dirty="0">
                <a:solidFill>
                  <a:srgbClr val="000000"/>
                </a:solidFill>
                <a:latin typeface="system-ui"/>
              </a:rPr>
              <a:t>8 </a:t>
            </a:r>
            <a:r>
              <a:rPr lang="en-GB" sz="2400" dirty="0">
                <a:solidFill>
                  <a:srgbClr val="000000"/>
                </a:solidFill>
                <a:latin typeface="system-ui"/>
              </a:rPr>
              <a:t>This is why it</a:t>
            </a:r>
            <a:r>
              <a:rPr lang="en-GB" sz="2400" baseline="30000" dirty="0">
                <a:solidFill>
                  <a:srgbClr val="000000"/>
                </a:solidFill>
                <a:latin typeface="system-ui"/>
              </a:rPr>
              <a:t> </a:t>
            </a:r>
            <a:r>
              <a:rPr lang="en-GB" sz="2400" dirty="0">
                <a:solidFill>
                  <a:srgbClr val="000000"/>
                </a:solidFill>
                <a:latin typeface="system-ui"/>
              </a:rPr>
              <a:t>says:</a:t>
            </a:r>
          </a:p>
          <a:p>
            <a:r>
              <a:rPr lang="en-GB" sz="2400" dirty="0">
                <a:solidFill>
                  <a:srgbClr val="000000"/>
                </a:solidFill>
                <a:latin typeface="system-ui"/>
              </a:rPr>
              <a:t>“When he ascended on high,</a:t>
            </a:r>
            <a:br>
              <a:rPr lang="en-GB" sz="2400" dirty="0">
                <a:solidFill>
                  <a:srgbClr val="000000"/>
                </a:solidFill>
                <a:latin typeface="system-ui"/>
              </a:rPr>
            </a:br>
            <a:r>
              <a:rPr lang="en-GB" sz="2400" dirty="0">
                <a:solidFill>
                  <a:srgbClr val="000000"/>
                </a:solidFill>
                <a:latin typeface="Courier New" panose="02070309020205020404" pitchFamily="49" charset="0"/>
              </a:rPr>
              <a:t>    </a:t>
            </a:r>
            <a:r>
              <a:rPr lang="en-GB" sz="2400" dirty="0">
                <a:solidFill>
                  <a:srgbClr val="000000"/>
                </a:solidFill>
                <a:latin typeface="system-ui"/>
              </a:rPr>
              <a:t>he took many captives</a:t>
            </a:r>
            <a:br>
              <a:rPr lang="en-GB" sz="2400" dirty="0">
                <a:solidFill>
                  <a:srgbClr val="000000"/>
                </a:solidFill>
                <a:latin typeface="system-ui"/>
              </a:rPr>
            </a:br>
            <a:r>
              <a:rPr lang="en-GB" sz="2400" dirty="0">
                <a:solidFill>
                  <a:srgbClr val="000000"/>
                </a:solidFill>
                <a:latin typeface="Courier New" panose="02070309020205020404" pitchFamily="49" charset="0"/>
              </a:rPr>
              <a:t>    </a:t>
            </a:r>
            <a:r>
              <a:rPr lang="en-GB" sz="2400" dirty="0">
                <a:solidFill>
                  <a:srgbClr val="000000"/>
                </a:solidFill>
                <a:latin typeface="system-ui"/>
              </a:rPr>
              <a:t>and gave gifts to his people.”</a:t>
            </a:r>
          </a:p>
        </p:txBody>
      </p:sp>
      <p:pic>
        <p:nvPicPr>
          <p:cNvPr id="1026" name="Picture 2" descr="Book of Ephesians - Exit Church">
            <a:extLst>
              <a:ext uri="{FF2B5EF4-FFF2-40B4-BE49-F238E27FC236}">
                <a16:creationId xmlns="" xmlns:a16="http://schemas.microsoft.com/office/drawing/2014/main" id="{B8D43EF0-9EEE-4813-8B5A-365B873199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618" y="0"/>
            <a:ext cx="3510888" cy="126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2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EC066F4-174B-420E-88E7-9C6EF30956CD}"/>
              </a:ext>
            </a:extLst>
          </p:cNvPr>
          <p:cNvSpPr/>
          <p:nvPr/>
        </p:nvSpPr>
        <p:spPr>
          <a:xfrm>
            <a:off x="339436" y="1631743"/>
            <a:ext cx="8465127" cy="4524315"/>
          </a:xfrm>
          <a:prstGeom prst="rect">
            <a:avLst/>
          </a:prstGeom>
        </p:spPr>
        <p:txBody>
          <a:bodyPr wrap="square">
            <a:spAutoFit/>
          </a:bodyPr>
          <a:lstStyle/>
          <a:p>
            <a:r>
              <a:rPr lang="en-GB" sz="2400" b="1" baseline="30000" dirty="0">
                <a:solidFill>
                  <a:srgbClr val="000000"/>
                </a:solidFill>
                <a:latin typeface="system-ui"/>
              </a:rPr>
              <a:t>9 </a:t>
            </a:r>
            <a:r>
              <a:rPr lang="en-GB" sz="2400" dirty="0">
                <a:solidFill>
                  <a:srgbClr val="000000"/>
                </a:solidFill>
                <a:latin typeface="system-ui"/>
              </a:rPr>
              <a:t>(What does “he ascended” mean except that he also descended to the lower, earthly regions? </a:t>
            </a:r>
            <a:r>
              <a:rPr lang="en-GB" sz="2400" b="1" baseline="30000" dirty="0">
                <a:solidFill>
                  <a:srgbClr val="000000"/>
                </a:solidFill>
                <a:latin typeface="system-ui"/>
              </a:rPr>
              <a:t>10 </a:t>
            </a:r>
            <a:r>
              <a:rPr lang="en-GB" sz="2400" dirty="0">
                <a:solidFill>
                  <a:srgbClr val="000000"/>
                </a:solidFill>
                <a:latin typeface="system-ui"/>
              </a:rPr>
              <a:t>He who descended is the very one who ascended higher than all the heavens, in order to fill the whole universe.) </a:t>
            </a:r>
            <a:r>
              <a:rPr lang="en-GB" sz="2400" b="1" baseline="30000" dirty="0">
                <a:solidFill>
                  <a:srgbClr val="000000"/>
                </a:solidFill>
                <a:latin typeface="system-ui"/>
              </a:rPr>
              <a:t>11 </a:t>
            </a:r>
            <a:r>
              <a:rPr lang="en-GB" sz="2400" dirty="0">
                <a:solidFill>
                  <a:srgbClr val="000000"/>
                </a:solidFill>
                <a:latin typeface="system-ui"/>
              </a:rPr>
              <a:t>So Christ himself gave the apostles, the prophets, the evangelists, the pastors and teachers, </a:t>
            </a:r>
            <a:r>
              <a:rPr lang="en-GB" sz="2400" b="1" baseline="30000" dirty="0">
                <a:solidFill>
                  <a:srgbClr val="000000"/>
                </a:solidFill>
                <a:latin typeface="system-ui"/>
              </a:rPr>
              <a:t>12 </a:t>
            </a:r>
            <a:r>
              <a:rPr lang="en-GB" sz="2400" dirty="0">
                <a:solidFill>
                  <a:srgbClr val="000000"/>
                </a:solidFill>
                <a:latin typeface="system-ui"/>
              </a:rPr>
              <a:t>to equip his people for works of service, so that the body of Christ may be built up </a:t>
            </a:r>
            <a:r>
              <a:rPr lang="en-GB" sz="2400" b="1" baseline="30000" dirty="0">
                <a:solidFill>
                  <a:srgbClr val="000000"/>
                </a:solidFill>
                <a:latin typeface="system-ui"/>
              </a:rPr>
              <a:t>13 </a:t>
            </a:r>
            <a:r>
              <a:rPr lang="en-GB" sz="2400" dirty="0">
                <a:solidFill>
                  <a:srgbClr val="000000"/>
                </a:solidFill>
                <a:latin typeface="system-ui"/>
              </a:rPr>
              <a:t>until we all reach unity in the faith and in the knowledge of the Son of God and become mature, attaining to the whole measure of the fullness of Christ.</a:t>
            </a:r>
          </a:p>
          <a:p>
            <a:r>
              <a:rPr lang="en-GB" sz="2400" b="1" baseline="30000" dirty="0">
                <a:solidFill>
                  <a:srgbClr val="000000"/>
                </a:solidFill>
                <a:latin typeface="system-ui"/>
              </a:rPr>
              <a:t>14 </a:t>
            </a:r>
            <a:r>
              <a:rPr lang="en-GB" sz="2400" dirty="0">
                <a:solidFill>
                  <a:srgbClr val="000000"/>
                </a:solidFill>
                <a:latin typeface="system-ui"/>
              </a:rPr>
              <a:t>Then we will no longer be infants, tossed back and forth by the waves, and blown here and there by every wind of teaching and by the cunning and craftiness of people in their deceitful scheming. </a:t>
            </a:r>
          </a:p>
        </p:txBody>
      </p:sp>
      <p:pic>
        <p:nvPicPr>
          <p:cNvPr id="4" name="Picture 2" descr="Book of Ephesians - Exit Church">
            <a:extLst>
              <a:ext uri="{FF2B5EF4-FFF2-40B4-BE49-F238E27FC236}">
                <a16:creationId xmlns="" xmlns:a16="http://schemas.microsoft.com/office/drawing/2014/main" id="{A6DBCD36-4286-4DF7-A5FF-27FBB6A266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345" y="0"/>
            <a:ext cx="3510888" cy="126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12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EC066F4-174B-420E-88E7-9C6EF30956CD}"/>
              </a:ext>
            </a:extLst>
          </p:cNvPr>
          <p:cNvSpPr/>
          <p:nvPr/>
        </p:nvSpPr>
        <p:spPr>
          <a:xfrm>
            <a:off x="438726" y="1604035"/>
            <a:ext cx="8151091" cy="4770537"/>
          </a:xfrm>
          <a:prstGeom prst="rect">
            <a:avLst/>
          </a:prstGeom>
        </p:spPr>
        <p:txBody>
          <a:bodyPr wrap="square">
            <a:spAutoFit/>
          </a:bodyPr>
          <a:lstStyle/>
          <a:p>
            <a:r>
              <a:rPr lang="en-GB" sz="2400" b="1" baseline="30000" dirty="0">
                <a:solidFill>
                  <a:srgbClr val="000000"/>
                </a:solidFill>
                <a:latin typeface="system-ui"/>
              </a:rPr>
              <a:t>15 </a:t>
            </a:r>
            <a:r>
              <a:rPr lang="en-GB" sz="2400" dirty="0">
                <a:solidFill>
                  <a:srgbClr val="000000"/>
                </a:solidFill>
                <a:latin typeface="system-ui"/>
              </a:rPr>
              <a:t>Instead, speaking the truth in love, we will grow to become in every respect the mature body of him who is the head, that is, Christ. </a:t>
            </a:r>
            <a:r>
              <a:rPr lang="en-GB" sz="2400" b="1" baseline="30000" dirty="0">
                <a:solidFill>
                  <a:srgbClr val="000000"/>
                </a:solidFill>
                <a:latin typeface="system-ui"/>
              </a:rPr>
              <a:t>16 </a:t>
            </a:r>
            <a:r>
              <a:rPr lang="en-GB" sz="2400" dirty="0">
                <a:solidFill>
                  <a:srgbClr val="000000"/>
                </a:solidFill>
                <a:latin typeface="system-ui"/>
              </a:rPr>
              <a:t>From him the whole body, joined and held together by every supporting ligament, grows and builds itself up in love, as each part does its work.</a:t>
            </a:r>
          </a:p>
          <a:p>
            <a:endParaRPr lang="en-GB" sz="2400" b="1" baseline="30000" dirty="0">
              <a:solidFill>
                <a:srgbClr val="000000"/>
              </a:solidFill>
              <a:latin typeface="system-ui"/>
            </a:endParaRPr>
          </a:p>
          <a:p>
            <a:r>
              <a:rPr lang="en-GB" sz="2400" b="1" baseline="30000" dirty="0">
                <a:solidFill>
                  <a:srgbClr val="000000"/>
                </a:solidFill>
                <a:latin typeface="system-ui"/>
              </a:rPr>
              <a:t>17 </a:t>
            </a:r>
            <a:r>
              <a:rPr lang="en-GB" sz="2400" dirty="0">
                <a:solidFill>
                  <a:srgbClr val="000000"/>
                </a:solidFill>
                <a:latin typeface="system-ui"/>
              </a:rPr>
              <a:t>So I tell you this, and insist on it in the Lord, that you must no longer live as the Gentiles do, in the futility of their thinking. </a:t>
            </a:r>
            <a:r>
              <a:rPr lang="en-GB" sz="2400" b="1" baseline="30000" dirty="0">
                <a:solidFill>
                  <a:srgbClr val="000000"/>
                </a:solidFill>
                <a:latin typeface="system-ui"/>
              </a:rPr>
              <a:t>18 </a:t>
            </a:r>
            <a:r>
              <a:rPr lang="en-GB" sz="2400" dirty="0">
                <a:solidFill>
                  <a:srgbClr val="000000"/>
                </a:solidFill>
                <a:latin typeface="system-ui"/>
              </a:rPr>
              <a:t>They are darkened in their understanding and separated from the life of God because of the ignorance that is in them due to the hardening of their hearts. </a:t>
            </a:r>
            <a:r>
              <a:rPr lang="en-GB" sz="2400" b="1" baseline="30000" dirty="0">
                <a:solidFill>
                  <a:srgbClr val="000000"/>
                </a:solidFill>
                <a:latin typeface="system-ui"/>
              </a:rPr>
              <a:t>19 </a:t>
            </a:r>
            <a:r>
              <a:rPr lang="en-GB" sz="2400" dirty="0">
                <a:solidFill>
                  <a:srgbClr val="000000"/>
                </a:solidFill>
                <a:latin typeface="system-ui"/>
              </a:rPr>
              <a:t>Having lost all sensitivity, they have given themselves over to sensuality so as to indulge in every kind of impurity, and they are full of greed.</a:t>
            </a:r>
          </a:p>
        </p:txBody>
      </p:sp>
      <p:pic>
        <p:nvPicPr>
          <p:cNvPr id="4" name="Picture 2" descr="Book of Ephesians - Exit Church">
            <a:extLst>
              <a:ext uri="{FF2B5EF4-FFF2-40B4-BE49-F238E27FC236}">
                <a16:creationId xmlns="" xmlns:a16="http://schemas.microsoft.com/office/drawing/2014/main" id="{47D6CA8A-8087-4736-AD95-E0C3716E34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726" y="0"/>
            <a:ext cx="3510888" cy="126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5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EC066F4-174B-420E-88E7-9C6EF30956CD}"/>
              </a:ext>
            </a:extLst>
          </p:cNvPr>
          <p:cNvSpPr/>
          <p:nvPr/>
        </p:nvSpPr>
        <p:spPr>
          <a:xfrm>
            <a:off x="443345" y="1458530"/>
            <a:ext cx="8543635" cy="4154984"/>
          </a:xfrm>
          <a:prstGeom prst="rect">
            <a:avLst/>
          </a:prstGeom>
        </p:spPr>
        <p:txBody>
          <a:bodyPr wrap="square">
            <a:spAutoFit/>
          </a:bodyPr>
          <a:lstStyle/>
          <a:p>
            <a:r>
              <a:rPr lang="en-GB" sz="2400" b="1" baseline="30000" dirty="0">
                <a:solidFill>
                  <a:srgbClr val="000000"/>
                </a:solidFill>
                <a:latin typeface="system-ui"/>
              </a:rPr>
              <a:t>20 </a:t>
            </a:r>
            <a:r>
              <a:rPr lang="en-GB" sz="2400" dirty="0">
                <a:solidFill>
                  <a:srgbClr val="000000"/>
                </a:solidFill>
                <a:latin typeface="system-ui"/>
              </a:rPr>
              <a:t>That, however, is not the way of life you learned </a:t>
            </a:r>
            <a:r>
              <a:rPr lang="en-GB" sz="2400" b="1" baseline="30000" dirty="0">
                <a:solidFill>
                  <a:srgbClr val="000000"/>
                </a:solidFill>
                <a:latin typeface="system-ui"/>
              </a:rPr>
              <a:t>21 </a:t>
            </a:r>
            <a:r>
              <a:rPr lang="en-GB" sz="2400" dirty="0">
                <a:solidFill>
                  <a:srgbClr val="000000"/>
                </a:solidFill>
                <a:latin typeface="system-ui"/>
              </a:rPr>
              <a:t>when you heard about Christ and were taught in him in accordance with the truth that is in Jesus. </a:t>
            </a:r>
            <a:r>
              <a:rPr lang="en-GB" sz="2400" b="1" baseline="30000" dirty="0">
                <a:solidFill>
                  <a:srgbClr val="000000"/>
                </a:solidFill>
                <a:latin typeface="system-ui"/>
              </a:rPr>
              <a:t>22 </a:t>
            </a:r>
            <a:r>
              <a:rPr lang="en-GB" sz="2400" dirty="0">
                <a:solidFill>
                  <a:srgbClr val="000000"/>
                </a:solidFill>
                <a:latin typeface="system-ui"/>
              </a:rPr>
              <a:t>You were taught, with regard to your former way of life, to put off your old self, which is being corrupted by its deceitful desires; </a:t>
            </a:r>
            <a:r>
              <a:rPr lang="en-GB" sz="2400" b="1" baseline="30000" dirty="0">
                <a:solidFill>
                  <a:srgbClr val="000000"/>
                </a:solidFill>
                <a:latin typeface="system-ui"/>
              </a:rPr>
              <a:t>23 </a:t>
            </a:r>
            <a:r>
              <a:rPr lang="en-GB" sz="2400" dirty="0">
                <a:solidFill>
                  <a:srgbClr val="000000"/>
                </a:solidFill>
                <a:latin typeface="system-ui"/>
              </a:rPr>
              <a:t>to be made new in the attitude of your minds; </a:t>
            </a:r>
            <a:r>
              <a:rPr lang="en-GB" sz="2400" b="1" baseline="30000" dirty="0">
                <a:solidFill>
                  <a:srgbClr val="000000"/>
                </a:solidFill>
                <a:latin typeface="system-ui"/>
              </a:rPr>
              <a:t>24 </a:t>
            </a:r>
            <a:r>
              <a:rPr lang="en-GB" sz="2400" dirty="0">
                <a:solidFill>
                  <a:srgbClr val="000000"/>
                </a:solidFill>
                <a:latin typeface="system-ui"/>
              </a:rPr>
              <a:t>and to put on the new self, created to be like God in true righteousness and holiness.</a:t>
            </a:r>
          </a:p>
          <a:p>
            <a:r>
              <a:rPr lang="en-GB" sz="2400" b="1" baseline="30000" dirty="0">
                <a:solidFill>
                  <a:srgbClr val="000000"/>
                </a:solidFill>
                <a:latin typeface="system-ui"/>
              </a:rPr>
              <a:t>25 </a:t>
            </a:r>
            <a:r>
              <a:rPr lang="en-GB" sz="2400" dirty="0">
                <a:solidFill>
                  <a:srgbClr val="000000"/>
                </a:solidFill>
                <a:latin typeface="system-ui"/>
              </a:rPr>
              <a:t>Therefore each of you must put off falsehood and speak truthfully to your neighbour, for we are all members of one body. </a:t>
            </a:r>
            <a:r>
              <a:rPr lang="en-GB" sz="2400" b="1" baseline="30000" dirty="0">
                <a:solidFill>
                  <a:srgbClr val="000000"/>
                </a:solidFill>
                <a:latin typeface="system-ui"/>
              </a:rPr>
              <a:t>26 </a:t>
            </a:r>
            <a:r>
              <a:rPr lang="en-GB" sz="2400" dirty="0">
                <a:solidFill>
                  <a:srgbClr val="000000"/>
                </a:solidFill>
                <a:latin typeface="system-ui"/>
              </a:rPr>
              <a:t>“In your anger do not sin”: Do not let the sun go down while you are still angry, </a:t>
            </a:r>
            <a:r>
              <a:rPr lang="en-GB" sz="2400" b="1" baseline="30000" dirty="0">
                <a:solidFill>
                  <a:srgbClr val="000000"/>
                </a:solidFill>
                <a:latin typeface="system-ui"/>
              </a:rPr>
              <a:t>27 </a:t>
            </a:r>
            <a:r>
              <a:rPr lang="en-GB" sz="2400" dirty="0">
                <a:solidFill>
                  <a:srgbClr val="000000"/>
                </a:solidFill>
                <a:latin typeface="system-ui"/>
              </a:rPr>
              <a:t>and do not give the devil a foothold. </a:t>
            </a:r>
            <a:endParaRPr lang="en-GB" sz="2400" b="0" i="0" dirty="0">
              <a:solidFill>
                <a:srgbClr val="000000"/>
              </a:solidFill>
              <a:effectLst/>
              <a:latin typeface="system-ui"/>
            </a:endParaRPr>
          </a:p>
        </p:txBody>
      </p:sp>
      <p:pic>
        <p:nvPicPr>
          <p:cNvPr id="4" name="Picture 2" descr="Book of Ephesians - Exit Church">
            <a:extLst>
              <a:ext uri="{FF2B5EF4-FFF2-40B4-BE49-F238E27FC236}">
                <a16:creationId xmlns="" xmlns:a16="http://schemas.microsoft.com/office/drawing/2014/main" id="{71C638EA-9703-4BFC-84DA-86E1ACA598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345" y="0"/>
            <a:ext cx="3510888" cy="126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1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EC066F4-174B-420E-88E7-9C6EF30956CD}"/>
              </a:ext>
            </a:extLst>
          </p:cNvPr>
          <p:cNvSpPr/>
          <p:nvPr/>
        </p:nvSpPr>
        <p:spPr>
          <a:xfrm>
            <a:off x="443345" y="1458530"/>
            <a:ext cx="8543635" cy="4154984"/>
          </a:xfrm>
          <a:prstGeom prst="rect">
            <a:avLst/>
          </a:prstGeom>
        </p:spPr>
        <p:txBody>
          <a:bodyPr wrap="square">
            <a:spAutoFit/>
          </a:bodyPr>
          <a:lstStyle/>
          <a:p>
            <a:r>
              <a:rPr lang="en-GB" sz="2400" b="1" baseline="30000" dirty="0">
                <a:solidFill>
                  <a:srgbClr val="000000"/>
                </a:solidFill>
                <a:latin typeface="system-ui"/>
              </a:rPr>
              <a:t>28 </a:t>
            </a:r>
            <a:r>
              <a:rPr lang="en-GB" sz="2400" dirty="0">
                <a:solidFill>
                  <a:srgbClr val="000000"/>
                </a:solidFill>
                <a:latin typeface="system-ui"/>
              </a:rPr>
              <a:t>Anyone who has been stealing must steal no longer, but must work, doing something useful with their own hands, that they may have something to share with those in need.</a:t>
            </a:r>
          </a:p>
          <a:p>
            <a:r>
              <a:rPr lang="en-GB" sz="2400" b="1" baseline="30000" dirty="0">
                <a:solidFill>
                  <a:srgbClr val="000000"/>
                </a:solidFill>
                <a:latin typeface="system-ui"/>
              </a:rPr>
              <a:t>29 </a:t>
            </a:r>
            <a:r>
              <a:rPr lang="en-GB" sz="2400" dirty="0">
                <a:solidFill>
                  <a:srgbClr val="000000"/>
                </a:solidFill>
                <a:latin typeface="system-ui"/>
              </a:rPr>
              <a:t>Do not let any unwholesome talk come out of your mouths, but only what is helpful for building others up according to their needs, that it may benefit those who listen. </a:t>
            </a:r>
            <a:r>
              <a:rPr lang="en-GB" sz="2400" b="1" baseline="30000" dirty="0">
                <a:solidFill>
                  <a:srgbClr val="000000"/>
                </a:solidFill>
                <a:latin typeface="system-ui"/>
              </a:rPr>
              <a:t>30 </a:t>
            </a:r>
            <a:r>
              <a:rPr lang="en-GB" sz="2400" dirty="0">
                <a:solidFill>
                  <a:srgbClr val="000000"/>
                </a:solidFill>
                <a:latin typeface="system-ui"/>
              </a:rPr>
              <a:t>And do not grieve the Holy Spirit of God, with whom you were sealed for the day of redemption. </a:t>
            </a:r>
            <a:r>
              <a:rPr lang="en-GB" sz="2400" b="1" baseline="30000" dirty="0">
                <a:solidFill>
                  <a:srgbClr val="000000"/>
                </a:solidFill>
                <a:latin typeface="system-ui"/>
              </a:rPr>
              <a:t>31 </a:t>
            </a:r>
            <a:r>
              <a:rPr lang="en-GB" sz="2400" dirty="0">
                <a:solidFill>
                  <a:srgbClr val="000000"/>
                </a:solidFill>
                <a:latin typeface="system-ui"/>
              </a:rPr>
              <a:t>Get rid of all bitterness, rage and anger, brawling and slander, along with every form of malice. </a:t>
            </a:r>
            <a:r>
              <a:rPr lang="en-GB" sz="2400" b="1" baseline="30000" dirty="0">
                <a:solidFill>
                  <a:srgbClr val="000000"/>
                </a:solidFill>
                <a:latin typeface="system-ui"/>
              </a:rPr>
              <a:t>32 </a:t>
            </a:r>
            <a:r>
              <a:rPr lang="en-GB" sz="2400" dirty="0">
                <a:solidFill>
                  <a:srgbClr val="000000"/>
                </a:solidFill>
                <a:latin typeface="system-ui"/>
              </a:rPr>
              <a:t>Be kind and compassionate to one another, forgiving each other, just as in Christ God forgave you.</a:t>
            </a:r>
            <a:endParaRPr lang="en-GB" sz="2400" b="0" i="0" dirty="0">
              <a:solidFill>
                <a:srgbClr val="000000"/>
              </a:solidFill>
              <a:effectLst/>
              <a:latin typeface="system-ui"/>
            </a:endParaRPr>
          </a:p>
        </p:txBody>
      </p:sp>
      <p:pic>
        <p:nvPicPr>
          <p:cNvPr id="4" name="Picture 2" descr="Book of Ephesians - Exit Church">
            <a:extLst>
              <a:ext uri="{FF2B5EF4-FFF2-40B4-BE49-F238E27FC236}">
                <a16:creationId xmlns="" xmlns:a16="http://schemas.microsoft.com/office/drawing/2014/main" id="{71C638EA-9703-4BFC-84DA-86E1ACA598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345" y="0"/>
            <a:ext cx="3510888" cy="126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83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 xmlns:a16="http://schemas.microsoft.com/office/drawing/2014/main" id="{BDF00D81-19BB-194E-9D94-04BFE4D46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
        <p:nvSpPr>
          <p:cNvPr id="5" name="Title 4">
            <a:extLst>
              <a:ext uri="{FF2B5EF4-FFF2-40B4-BE49-F238E27FC236}">
                <a16:creationId xmlns="" xmlns:a16="http://schemas.microsoft.com/office/drawing/2014/main" id="{C80A2932-27C8-4B42-91DD-CFCA0FD6DFBF}"/>
              </a:ext>
            </a:extLst>
          </p:cNvPr>
          <p:cNvSpPr>
            <a:spLocks noGrp="1"/>
          </p:cNvSpPr>
          <p:nvPr>
            <p:ph type="ctrTitle"/>
          </p:nvPr>
        </p:nvSpPr>
        <p:spPr>
          <a:xfrm>
            <a:off x="0" y="3068960"/>
            <a:ext cx="9144000" cy="1470025"/>
          </a:xfrm>
        </p:spPr>
        <p:txBody>
          <a:bodyPr/>
          <a:lstStyle/>
          <a:p>
            <a:r>
              <a:rPr lang="en-AU" dirty="0">
                <a:solidFill>
                  <a:srgbClr val="5A1858"/>
                </a:solidFill>
              </a:rPr>
              <a:t>Chris Quirk</a:t>
            </a:r>
          </a:p>
        </p:txBody>
      </p:sp>
      <p:sp>
        <p:nvSpPr>
          <p:cNvPr id="6" name="Title 4">
            <a:extLst>
              <a:ext uri="{FF2B5EF4-FFF2-40B4-BE49-F238E27FC236}">
                <a16:creationId xmlns="" xmlns:a16="http://schemas.microsoft.com/office/drawing/2014/main" id="{41A9629B-B595-4585-9A78-CECD0442C2BF}"/>
              </a:ext>
            </a:extLst>
          </p:cNvPr>
          <p:cNvSpPr txBox="1">
            <a:spLocks/>
          </p:cNvSpPr>
          <p:nvPr/>
        </p:nvSpPr>
        <p:spPr>
          <a:xfrm>
            <a:off x="0" y="4653136"/>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AU" sz="4400" b="1" i="1" kern="1200" dirty="0">
                <a:ln>
                  <a:solidFill>
                    <a:schemeClr val="tx1">
                      <a:alpha val="10000"/>
                    </a:schemeClr>
                  </a:solidFill>
                </a:ln>
                <a:solidFill>
                  <a:srgbClr val="873AC0"/>
                </a:solidFill>
                <a:effectLst>
                  <a:outerShdw blurRad="38100" dist="38100" dir="2700000" algn="tl">
                    <a:schemeClr val="tx1">
                      <a:alpha val="43000"/>
                    </a:schemeClr>
                  </a:outerShdw>
                </a:effectLst>
                <a:latin typeface="Arial" panose="020B0604020202020204" pitchFamily="34" charset="0"/>
                <a:ea typeface="+mj-ea"/>
                <a:cs typeface="Arial" panose="020B0604020202020204" pitchFamily="34" charset="0"/>
              </a:defRPr>
            </a:lvl1pPr>
          </a:lstStyle>
          <a:p>
            <a:pPr fontAlgn="auto">
              <a:spcAft>
                <a:spcPts val="0"/>
              </a:spcAft>
            </a:pPr>
            <a:r>
              <a:rPr lang="en-AU" b="0" i="0" dirty="0">
                <a:solidFill>
                  <a:srgbClr val="7030A0"/>
                </a:solidFill>
              </a:rPr>
              <a:t>Live a life worthy of your calling</a:t>
            </a:r>
            <a:endParaRPr lang="en-AU" dirty="0">
              <a:solidFill>
                <a:schemeClr val="bg1"/>
              </a:solidFill>
            </a:endParaRPr>
          </a:p>
        </p:txBody>
      </p:sp>
    </p:spTree>
    <p:extLst>
      <p:ext uri="{BB962C8B-B14F-4D97-AF65-F5344CB8AC3E}">
        <p14:creationId xmlns:p14="http://schemas.microsoft.com/office/powerpoint/2010/main" val="219833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0A0434-30DB-764E-8DFF-DC3751D2ABBD}"/>
              </a:ext>
            </a:extLst>
          </p:cNvPr>
          <p:cNvSpPr>
            <a:spLocks noGrp="1"/>
          </p:cNvSpPr>
          <p:nvPr>
            <p:ph type="ctrTitle"/>
          </p:nvPr>
        </p:nvSpPr>
        <p:spPr>
          <a:xfrm>
            <a:off x="440872" y="1175657"/>
            <a:ext cx="8352064" cy="4494440"/>
          </a:xfrm>
        </p:spPr>
        <p:txBody>
          <a:bodyPr>
            <a:normAutofit fontScale="90000"/>
          </a:bodyPr>
          <a:lstStyle/>
          <a:p>
            <a:r>
              <a:rPr lang="en-US" dirty="0"/>
              <a:t/>
            </a:r>
            <a:br>
              <a:rPr lang="en-US" dirty="0"/>
            </a:br>
            <a:r>
              <a:rPr lang="en-AU" sz="3975" dirty="0">
                <a:solidFill>
                  <a:schemeClr val="tx1"/>
                </a:solidFill>
                <a:latin typeface="Calibri" panose="020F0502020204030204" pitchFamily="34" charset="0"/>
                <a:cs typeface="Calibri" panose="020F0502020204030204" pitchFamily="34" charset="0"/>
              </a:rPr>
              <a:t>Ephesians 4</a:t>
            </a:r>
            <a:r>
              <a:rPr lang="en-AU" dirty="0">
                <a:latin typeface="Calibri" panose="020F0502020204030204" pitchFamily="34" charset="0"/>
                <a:cs typeface="Calibri" panose="020F0502020204030204" pitchFamily="34" charset="0"/>
              </a:rPr>
              <a:t/>
            </a:r>
            <a:br>
              <a:rPr lang="en-AU" dirty="0">
                <a:latin typeface="Calibri" panose="020F0502020204030204" pitchFamily="34" charset="0"/>
                <a:cs typeface="Calibri" panose="020F0502020204030204" pitchFamily="34" charset="0"/>
              </a:rPr>
            </a:br>
            <a:r>
              <a:rPr lang="en-US" dirty="0"/>
              <a:t/>
            </a:r>
            <a:br>
              <a:rPr lang="en-US" dirty="0"/>
            </a:br>
            <a:r>
              <a:rPr lang="en-US" dirty="0"/>
              <a:t>  </a:t>
            </a:r>
            <a:r>
              <a:rPr lang="en-AU" sz="5025" dirty="0">
                <a:solidFill>
                  <a:schemeClr val="tx1"/>
                </a:solidFill>
                <a:latin typeface="Calibri" panose="020F0502020204030204" pitchFamily="34" charset="0"/>
                <a:cs typeface="Calibri" panose="020F0502020204030204" pitchFamily="34" charset="0"/>
              </a:rPr>
              <a:t>Live a life worthy of your calling</a:t>
            </a:r>
            <a:r>
              <a:rPr lang="en-US" dirty="0"/>
              <a:t/>
            </a:r>
            <a:br>
              <a:rPr lang="en-US" dirty="0"/>
            </a:br>
            <a:r>
              <a:rPr lang="en-US" dirty="0"/>
              <a:t/>
            </a:r>
            <a:br>
              <a:rPr lang="en-US" dirty="0"/>
            </a:br>
            <a:r>
              <a:rPr lang="en-US" dirty="0"/>
              <a:t/>
            </a:r>
            <a:br>
              <a:rPr lang="en-US" dirty="0"/>
            </a:br>
            <a:r>
              <a:rPr lang="en-US" dirty="0"/>
              <a:t>      </a:t>
            </a:r>
            <a:r>
              <a:rPr lang="en-US" sz="3000" dirty="0">
                <a:solidFill>
                  <a:schemeClr val="tx1"/>
                </a:solidFill>
                <a:latin typeface="Calibri" panose="020F0502020204030204" pitchFamily="34" charset="0"/>
                <a:cs typeface="Calibri" panose="020F0502020204030204" pitchFamily="34" charset="0"/>
              </a:rPr>
              <a:t>Walking with the Lord in the light of His Word.</a:t>
            </a:r>
          </a:p>
        </p:txBody>
      </p:sp>
    </p:spTree>
    <p:extLst>
      <p:ext uri="{BB962C8B-B14F-4D97-AF65-F5344CB8AC3E}">
        <p14:creationId xmlns:p14="http://schemas.microsoft.com/office/powerpoint/2010/main" val="199910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DA5C254-8028-614F-A734-BFEFFECBDD6E}"/>
              </a:ext>
            </a:extLst>
          </p:cNvPr>
          <p:cNvPicPr>
            <a:picLocks noChangeAspect="1"/>
          </p:cNvPicPr>
          <p:nvPr/>
        </p:nvPicPr>
        <p:blipFill>
          <a:blip r:embed="rId2"/>
          <a:stretch>
            <a:fillRect/>
          </a:stretch>
        </p:blipFill>
        <p:spPr>
          <a:xfrm>
            <a:off x="582781" y="1566774"/>
            <a:ext cx="2119451" cy="3120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 xmlns:a16="http://schemas.microsoft.com/office/drawing/2014/main" id="{45DAD30F-E3F4-F647-BF89-6A2B70AEAAE5}"/>
              </a:ext>
            </a:extLst>
          </p:cNvPr>
          <p:cNvSpPr txBox="1"/>
          <p:nvPr/>
        </p:nvSpPr>
        <p:spPr>
          <a:xfrm>
            <a:off x="2951229" y="1378080"/>
            <a:ext cx="474248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change in status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requires a make over</a:t>
            </a:r>
          </a:p>
        </p:txBody>
      </p:sp>
      <p:pic>
        <p:nvPicPr>
          <p:cNvPr id="6" name="Picture 5">
            <a:extLst>
              <a:ext uri="{FF2B5EF4-FFF2-40B4-BE49-F238E27FC236}">
                <a16:creationId xmlns="" xmlns:a16="http://schemas.microsoft.com/office/drawing/2014/main" id="{21F0616F-E17E-7F47-8FC6-CE129A965128}"/>
              </a:ext>
            </a:extLst>
          </p:cNvPr>
          <p:cNvPicPr>
            <a:picLocks noChangeAspect="1"/>
          </p:cNvPicPr>
          <p:nvPr/>
        </p:nvPicPr>
        <p:blipFill>
          <a:blip r:embed="rId3"/>
          <a:stretch>
            <a:fillRect/>
          </a:stretch>
        </p:blipFill>
        <p:spPr>
          <a:xfrm>
            <a:off x="3736859" y="2797078"/>
            <a:ext cx="3764635" cy="2682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4206431"/>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7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apor Trai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rallax">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A207AED3-9ABC-4A18-9978-A59B65688B15}"/>
    </a:ext>
  </a:extLst>
</a:theme>
</file>

<file path=ppt/theme/theme8.xml><?xml version="1.0" encoding="utf-8"?>
<a:theme xmlns:a="http://schemas.openxmlformats.org/drawingml/2006/main" name="1_Vapor Trai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7628</TotalTime>
  <Words>79</Words>
  <Application>Microsoft Office PowerPoint</Application>
  <PresentationFormat>On-screen Show (4:3)</PresentationFormat>
  <Paragraphs>48</Paragraphs>
  <Slides>18</Slides>
  <Notes>0</Notes>
  <HiddenSlides>0</HiddenSlides>
  <MMClips>0</MMClip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7_template</vt:lpstr>
      <vt:lpstr>5_Office Theme</vt:lpstr>
      <vt:lpstr>Vapor Trail</vt:lpstr>
      <vt:lpstr>6_Office Theme</vt:lpstr>
      <vt:lpstr>Parallax</vt:lpstr>
      <vt:lpstr>4_Office Theme</vt:lpstr>
      <vt:lpstr>Ion</vt:lpstr>
      <vt:lpstr>1_Vapor Trail</vt:lpstr>
      <vt:lpstr>Chris Quirk Session 1</vt:lpstr>
      <vt:lpstr>PowerPoint Presentation</vt:lpstr>
      <vt:lpstr>PowerPoint Presentation</vt:lpstr>
      <vt:lpstr>PowerPoint Presentation</vt:lpstr>
      <vt:lpstr>PowerPoint Presentation</vt:lpstr>
      <vt:lpstr>PowerPoint Presentation</vt:lpstr>
      <vt:lpstr>Chris Quirk</vt:lpstr>
      <vt:lpstr> Ephesians 4    Live a life worthy of your calling         Walking with the Lord in the light of His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E3 2018</dc:title>
  <dc:creator>Kim Sadler</dc:creator>
  <cp:lastModifiedBy>Emily Carpenter</cp:lastModifiedBy>
  <cp:revision>201</cp:revision>
  <dcterms:created xsi:type="dcterms:W3CDTF">2018-03-08T12:49:07Z</dcterms:created>
  <dcterms:modified xsi:type="dcterms:W3CDTF">2021-05-18T11:57:32Z</dcterms:modified>
</cp:coreProperties>
</file>